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78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3199" y="405966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Профессия: пожарный - урок профориентации для 6-11 классов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8" y="317862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Узнайте больше о карьере пожарного - одной из самых важных профессий в мире. Мы поговорим о том, что кормит противопожарную жизнь в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46071" y="6422946"/>
            <a:ext cx="12954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endParaRPr lang="en-US" sz="1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66C9EB-C15F-4249-AC37-A529E0D8A51B}"/>
              </a:ext>
            </a:extLst>
          </p:cNvPr>
          <p:cNvSpPr txBox="1"/>
          <p:nvPr/>
        </p:nvSpPr>
        <p:spPr>
          <a:xfrm>
            <a:off x="946071" y="4576985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пожарный"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FA7E0-B67B-43A1-8AC0-79339402B7AC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392555"/>
            <a:ext cx="78943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Общие факты о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845844"/>
            <a:ext cx="2872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Базовая подготовка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541520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получают обширную подготовку, чтобы быть готовыми к борьбе с огнем.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845963"/>
            <a:ext cx="2743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Служба в бригадах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работают в командах, где каждый член уникальный и специализированный.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845963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Спасение жизней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часто являются первыми на месте происшествия и обучены спасению жизней.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56D89-978F-44AA-BE18-513C635C429D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1426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Отрасли профессиональной деятельности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647355"/>
            <a:ext cx="5166122" cy="2095143"/>
          </a:xfrm>
          <a:prstGeom prst="roundRect">
            <a:avLst>
              <a:gd name="adj" fmla="val 261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2877145"/>
            <a:ext cx="3825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Противопожарная служба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7783" y="3446502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Ликвидация пожаров, газоопасных выбросов, аварийных разливов нефти или иных вредных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647355"/>
            <a:ext cx="5166122" cy="2095143"/>
          </a:xfrm>
          <a:prstGeom prst="roundRect">
            <a:avLst>
              <a:gd name="adj" fmla="val 261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877145"/>
            <a:ext cx="3139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Спасательная служба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3446502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Поиск и спасение пострадавших людей, спасение животных из горящих зданий, транспортных средств и водоемов.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4964668"/>
            <a:ext cx="5166122" cy="2450544"/>
          </a:xfrm>
          <a:prstGeom prst="roundRect">
            <a:avLst>
              <a:gd name="adj" fmla="val 223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194459"/>
            <a:ext cx="4130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Предупредительная служба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67783" y="5763816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Работа по предупреждению пожаров и других чрезвычайных ситуаций, проведение профилактических мероприятий.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964668"/>
            <a:ext cx="5166122" cy="2450544"/>
          </a:xfrm>
          <a:prstGeom prst="roundRect">
            <a:avLst>
              <a:gd name="adj" fmla="val 223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194459"/>
            <a:ext cx="2948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Техническая служба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6076" y="5763816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Обслуживание и техническое обслуживание пожарной техники, ремонт пожарных автомобилей, систем пожарной сигнализации.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A58072-0677-4101-95C9-EE78BD6C593D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72818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Качества, которые помогут в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2623780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8552" y="266545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2700099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Силы и выносливость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3616643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Физическая форма и выносливость важны, чтобы работать в такой стрессовой и физически нагрузочной среде.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9485" y="2623780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4148" y="2665452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91599" y="2700099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Эмоциональная 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91599" y="3616643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Пожары могут быть разрушительными, поэтому эмоциональная устойчивость - важное качество для успешной карьеры.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19599" y="6144816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4262" y="618648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41713" y="6221135"/>
            <a:ext cx="3002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Лидерские качества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41713" y="6790492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должны быть готовы координировать команды, делать важные решения и действовать в срочных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83D123-3218-4E8B-86FD-F7FD42C9158C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97681" y="569357"/>
            <a:ext cx="9835039" cy="1294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87598" y="2277666"/>
            <a:ext cx="41315" cy="5383292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6" name="Shape 3"/>
          <p:cNvSpPr/>
          <p:nvPr/>
        </p:nvSpPr>
        <p:spPr>
          <a:xfrm>
            <a:off x="2941082" y="2651581"/>
            <a:ext cx="724614" cy="4131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4"/>
          <p:cNvSpPr/>
          <p:nvPr/>
        </p:nvSpPr>
        <p:spPr>
          <a:xfrm>
            <a:off x="2475309" y="2439472"/>
            <a:ext cx="465773" cy="465773"/>
          </a:xfrm>
          <a:prstGeom prst="roundRect">
            <a:avLst>
              <a:gd name="adj" fmla="val 1177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651046" y="2478167"/>
            <a:ext cx="11430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846909" y="2484715"/>
            <a:ext cx="250698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Повышение ранга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846909" y="3015258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Пожарники могут продвигаться по карьерной лестнице, получая более высокий ранг и большую зарплату.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941082" y="4515029"/>
            <a:ext cx="724614" cy="4131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2" name="Shape 9"/>
          <p:cNvSpPr/>
          <p:nvPr/>
        </p:nvSpPr>
        <p:spPr>
          <a:xfrm>
            <a:off x="2475309" y="4302919"/>
            <a:ext cx="465773" cy="465773"/>
          </a:xfrm>
          <a:prstGeom prst="roundRect">
            <a:avLst>
              <a:gd name="adj" fmla="val 1177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620566" y="4341614"/>
            <a:ext cx="17526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846909" y="4348162"/>
            <a:ext cx="215646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Специализация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846909" y="4878705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могут обучаться новым навыкам, таким как работа с газом или спасение людей на высоте.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941082" y="6378476"/>
            <a:ext cx="724614" cy="41315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7" name="Shape 14"/>
          <p:cNvSpPr/>
          <p:nvPr/>
        </p:nvSpPr>
        <p:spPr>
          <a:xfrm>
            <a:off x="2475309" y="6166366"/>
            <a:ext cx="465773" cy="465773"/>
          </a:xfrm>
          <a:prstGeom prst="roundRect">
            <a:avLst>
              <a:gd name="adj" fmla="val 1177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620566" y="6205061"/>
            <a:ext cx="175260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846909" y="6211610"/>
            <a:ext cx="327660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Участие в организациях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846909" y="6742152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могут занимать различные должности в организациях, связанных с пожарной безопасностью, и посвятить себя работе на благо общества.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50C40-DBA3-4C73-A7CA-21F3C4DAA1EA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2427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Практические задания и учебные действия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768441"/>
            <a:ext cx="3156347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Упражнения на физическую подготовку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93394" y="4267795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Упражнения на выносливость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93394" y="5067419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Двойное выносливость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393394" y="5511641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Упражнения по эвакуации из зданий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43932" y="2768441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Практическое обучение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99334" y="3851315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Как пользоваться техникой и оборудованием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99334" y="5006340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Практические учения на пожарной базе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99334" y="5805964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Учения на тушение пожаров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099334" y="6605588"/>
            <a:ext cx="28009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Учения по спасению животных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449872" y="276844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Другие навыки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05273" y="3434834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Парашютный спорт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05273" y="3879056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Вождение автомобиля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05273" y="4323278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Дайвинг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05273" y="4767501"/>
            <a:ext cx="28009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Стрельба из лука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21073-1DAD-4779-AB3D-8AD7ABB588DD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42010"/>
            <a:ext cx="5250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1980724"/>
            <a:ext cx="10554414" cy="5406866"/>
          </a:xfrm>
          <a:prstGeom prst="roundRect">
            <a:avLst>
              <a:gd name="adj" fmla="val 101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1988344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7783" y="2129195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Какую образовательную программу нужно пройти для работы пожарным?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2129195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Для работы на должности пожарного необходимо иметь среднее образование.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045613" y="2980849"/>
            <a:ext cx="10539174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67783" y="3121700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Какие опасности существуют в профессии пожарного?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3121700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Пожарные сталкиваются с огнем, дымом, ядовитыми газами, различными высокими температурами.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045613" y="4328755"/>
            <a:ext cx="10539174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267783" y="4469606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Какая зарплата у пожарного?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41181" y="4469606"/>
            <a:ext cx="48214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Заработная плата пожарного зависит от ранга, должности и региона, но, в среднем, около 50 000 рублей в месяц.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2045613" y="5676662"/>
            <a:ext cx="10539174" cy="170330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2267783" y="5817513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Могут ли женщины работать на должности пожарного?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41181" y="5817513"/>
            <a:ext cx="482143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Да, женщины также могут работать как пожарные. В России существуют ограничения на определенные должности, но с каждым годом в сфере все больше женщин.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FD45BB-ADE6-40FB-9054-B78436796696}"/>
              </a:ext>
            </a:extLst>
          </p:cNvPr>
          <p:cNvSpPr txBox="1"/>
          <p:nvPr/>
        </p:nvSpPr>
        <p:spPr>
          <a:xfrm>
            <a:off x="12700195" y="7076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493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2023-08-11T07:11:02Z</dcterms:created>
  <dcterms:modified xsi:type="dcterms:W3CDTF">2023-08-11T07:16:06Z</dcterms:modified>
</cp:coreProperties>
</file>