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39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396785"/>
            <a:ext cx="739140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Профессия: электрик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156324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Узнайте больше о фактах, отраслях профессиональной деятельности, качествах и возможностях для развития карьеры в этой захватывающей и востребованной профессии.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3E66FE-5C57-462F-9BC1-47E1DD08AEDE}"/>
              </a:ext>
            </a:extLst>
          </p:cNvPr>
          <p:cNvSpPr txBox="1"/>
          <p:nvPr/>
        </p:nvSpPr>
        <p:spPr>
          <a:xfrm>
            <a:off x="833199" y="3524035"/>
            <a:ext cx="7026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"Моя Россия – новые горизонты" по теме: "Профессия: электрик"</a:t>
            </a:r>
          </a:p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E8CBE-D436-40EA-AB3C-4F05B383BAC4}"/>
              </a:ext>
            </a:extLst>
          </p:cNvPr>
          <p:cNvSpPr txBox="1"/>
          <p:nvPr/>
        </p:nvSpPr>
        <p:spPr>
          <a:xfrm>
            <a:off x="12754622" y="70426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59512"/>
            <a:ext cx="78181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Общие факты о профессии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1998226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312801"/>
            <a:ext cx="24460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Локации работы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882158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Электрики работают везде, где есть электричество, включая строительные площадки, электростанции, заводы, торговые центры и дома.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1998226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31292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Инструменты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4882277"/>
            <a:ext cx="329600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Электрики используют различные инструменты, в том числе проводники, отвертки, кусачки и тестеры, чтобы тестировать и устанавливать электрические 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1998226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31292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Безопасность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4882277"/>
            <a:ext cx="329600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Электрики работают с высоким напряжением и должны соблюдать строгие меры безопасности. Они должны надеть защитную одежду, обувь и другие средства защиты.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ED9743-7E97-4BBB-9F85-5F09AF47B528}"/>
              </a:ext>
            </a:extLst>
          </p:cNvPr>
          <p:cNvSpPr txBox="1"/>
          <p:nvPr/>
        </p:nvSpPr>
        <p:spPr>
          <a:xfrm>
            <a:off x="12754622" y="70426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99202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Отрасли профессиональной деятельности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825115"/>
            <a:ext cx="5166122" cy="2095143"/>
          </a:xfrm>
          <a:prstGeom prst="roundRect">
            <a:avLst>
              <a:gd name="adj" fmla="val 2619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67783" y="30549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Строительство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7783" y="3624263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Электрики устанавливают и ремонтируют электрические сети в новых и существующих зданиях.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825115"/>
            <a:ext cx="5166122" cy="2095143"/>
          </a:xfrm>
          <a:prstGeom prst="roundRect">
            <a:avLst>
              <a:gd name="adj" fmla="val 2619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56076" y="3054906"/>
            <a:ext cx="2651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Промышленность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56076" y="3624263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Электрики работают на производственных предприятиях, обслуживая и ремонтируя оборудование и машины.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037993" y="5142428"/>
            <a:ext cx="5166122" cy="2095143"/>
          </a:xfrm>
          <a:prstGeom prst="roundRect">
            <a:avLst>
              <a:gd name="adj" fmla="val 2619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67783" y="537221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Транспорт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267783" y="5941576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Электрики занимаются электрическими системами транспортных средств, таких как поезда, трамваи и автомобили.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5142428"/>
            <a:ext cx="5166122" cy="2095143"/>
          </a:xfrm>
          <a:prstGeom prst="roundRect">
            <a:avLst>
              <a:gd name="adj" fmla="val 2619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56076" y="537221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Энергетика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56076" y="5941576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Электрики работают на электростанциях и занимаются установкой и обслуживанием электрооборудования.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EB669E-50B4-4765-BFDD-0B17B3AAEE8C}"/>
              </a:ext>
            </a:extLst>
          </p:cNvPr>
          <p:cNvSpPr txBox="1"/>
          <p:nvPr/>
        </p:nvSpPr>
        <p:spPr>
          <a:xfrm>
            <a:off x="12754622" y="70426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00715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Качества, которые важны в данной сфере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173492"/>
            <a:ext cx="10554414" cy="44410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6" name="Shape 4"/>
          <p:cNvSpPr/>
          <p:nvPr/>
        </p:nvSpPr>
        <p:spPr>
          <a:xfrm>
            <a:off x="3700760" y="3173492"/>
            <a:ext cx="44410" cy="777597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7" name="Shape 5"/>
          <p:cNvSpPr/>
          <p:nvPr/>
        </p:nvSpPr>
        <p:spPr>
          <a:xfrm>
            <a:off x="3473053" y="2923580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662005" y="2965252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260163" y="4173379"/>
            <a:ext cx="292560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Внимательность к деталям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260163" y="5089922"/>
            <a:ext cx="292560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Электрики должны быть внимательны к деталям и точны в своей работе, чтобы не допустить ошибок.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292876" y="3173492"/>
            <a:ext cx="44410" cy="777597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169" y="2923580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31261" y="2965252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852279" y="4173379"/>
            <a:ext cx="29257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Физическая выносливость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852279" y="5089922"/>
            <a:ext cx="292572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Работа электрика может быть физически напряженной, поэтому важно иметь высокую физическую выносливость.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0885110" y="3173492"/>
            <a:ext cx="44410" cy="777597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17" name="Shape 15"/>
          <p:cNvSpPr/>
          <p:nvPr/>
        </p:nvSpPr>
        <p:spPr>
          <a:xfrm>
            <a:off x="10657403" y="2923580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827306" y="2965252"/>
            <a:ext cx="1600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444514" y="4173379"/>
            <a:ext cx="29257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Умение решать проблемы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444514" y="5089922"/>
            <a:ext cx="292572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Мастерство в решении проблем и поиск решений при помощи креативного мышления — ключевые навыки для электриков.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BCC0E4-8667-4F46-9BFE-D4659A89CDBE}"/>
              </a:ext>
            </a:extLst>
          </p:cNvPr>
          <p:cNvSpPr txBox="1"/>
          <p:nvPr/>
        </p:nvSpPr>
        <p:spPr>
          <a:xfrm>
            <a:off x="12754622" y="70426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157413" y="597575"/>
            <a:ext cx="10315575" cy="1357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44"/>
              </a:lnSpc>
              <a:buNone/>
            </a:pPr>
            <a:r>
              <a:rPr lang="en-US" sz="4275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Возможности для развития карьеры</a:t>
            </a:r>
            <a:endParaRPr lang="en-US" sz="42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3" y="2389227"/>
            <a:ext cx="3221355" cy="199084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157413" y="4651534"/>
            <a:ext cx="2171700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Руководство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157413" y="5208032"/>
            <a:ext cx="3221355" cy="1042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Электрики могут стать менеджерами проектов или руководителями бригады.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523" y="2389227"/>
            <a:ext cx="3221355" cy="199084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04523" y="4651534"/>
            <a:ext cx="2171700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Обучение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04523" y="5208032"/>
            <a:ext cx="3221355" cy="2084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После получения начального обучения электрики могут получить дополнительные квалификации и сертификаты в различных областях электротехники.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633" y="2389227"/>
            <a:ext cx="3221355" cy="199084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51633" y="4651534"/>
            <a:ext cx="3221355" cy="678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Предпринимательство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51633" y="5547360"/>
            <a:ext cx="3221355" cy="2084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Электрики могут начать работу на себя и открыть собственный бизнес, предоставляя услуги по установке и ремонту электрических систем.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8438AB-EA2D-4AFB-A03E-BB968E49599E}"/>
              </a:ext>
            </a:extLst>
          </p:cNvPr>
          <p:cNvSpPr txBox="1"/>
          <p:nvPr/>
        </p:nvSpPr>
        <p:spPr>
          <a:xfrm>
            <a:off x="12754622" y="70426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384941" y="571857"/>
            <a:ext cx="9860518" cy="12973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08"/>
              </a:lnSpc>
              <a:buNone/>
            </a:pPr>
            <a:r>
              <a:rPr lang="en-US" sz="4086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Практические задания и учебные действия</a:t>
            </a:r>
            <a:endParaRPr lang="en-US" sz="40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294483" y="2284333"/>
            <a:ext cx="41434" cy="5373410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6" name="Shape 4"/>
          <p:cNvSpPr/>
          <p:nvPr/>
        </p:nvSpPr>
        <p:spPr>
          <a:xfrm>
            <a:off x="7548682" y="2659261"/>
            <a:ext cx="726519" cy="41434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7" name="Shape 5"/>
          <p:cNvSpPr/>
          <p:nvPr/>
        </p:nvSpPr>
        <p:spPr>
          <a:xfrm>
            <a:off x="7081718" y="2446496"/>
            <a:ext cx="466963" cy="466963"/>
          </a:xfrm>
          <a:prstGeom prst="roundRect">
            <a:avLst>
              <a:gd name="adj" fmla="val 11749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58050" y="2485430"/>
            <a:ext cx="114300" cy="3890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5"/>
              </a:lnSpc>
              <a:buNone/>
            </a:pPr>
            <a:r>
              <a:rPr lang="en-US" sz="2452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1</a:t>
            </a:r>
            <a:endParaRPr lang="en-US" sz="24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456890" y="2491859"/>
            <a:ext cx="2598420" cy="3242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54"/>
              </a:lnSpc>
              <a:buNone/>
            </a:pPr>
            <a:r>
              <a:rPr lang="en-US" sz="2043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Установка розетки</a:t>
            </a:r>
            <a:endParaRPr lang="en-US" sz="20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456890" y="3023592"/>
            <a:ext cx="3788569" cy="13287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15"/>
              </a:lnSpc>
              <a:buNone/>
            </a:pPr>
            <a:r>
              <a:rPr lang="en-US" sz="1635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Ученики устанавливают розетку, используя провода, изоляцию и другие инструменты под руководством преподавателя.</a:t>
            </a:r>
            <a:endParaRPr lang="en-US" sz="1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355199" y="3697129"/>
            <a:ext cx="726519" cy="41434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12" name="Shape 10"/>
          <p:cNvSpPr/>
          <p:nvPr/>
        </p:nvSpPr>
        <p:spPr>
          <a:xfrm>
            <a:off x="7081718" y="3484364"/>
            <a:ext cx="466963" cy="466963"/>
          </a:xfrm>
          <a:prstGeom prst="roundRect">
            <a:avLst>
              <a:gd name="adj" fmla="val 11749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35190" y="3523298"/>
            <a:ext cx="160020" cy="3890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5"/>
              </a:lnSpc>
              <a:buNone/>
            </a:pPr>
            <a:r>
              <a:rPr lang="en-US" sz="2452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2</a:t>
            </a:r>
            <a:endParaRPr lang="en-US" sz="24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384941" y="3529727"/>
            <a:ext cx="3788569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554"/>
              </a:lnSpc>
              <a:buNone/>
            </a:pPr>
            <a:r>
              <a:rPr lang="en-US" sz="2043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Проверка электропроводки</a:t>
            </a:r>
            <a:endParaRPr lang="en-US" sz="20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84941" y="4385667"/>
            <a:ext cx="3788569" cy="16609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15"/>
              </a:lnSpc>
              <a:buNone/>
            </a:pPr>
            <a:r>
              <a:rPr lang="en-US" sz="1635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Ученики проверяют электропроводку с помощью тестера и определяют, какие провода являются "горячими" и какие — "нулевыми".</a:t>
            </a:r>
            <a:endParaRPr lang="en-US" sz="1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48682" y="5266849"/>
            <a:ext cx="726519" cy="41434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17" name="Shape 15"/>
          <p:cNvSpPr/>
          <p:nvPr/>
        </p:nvSpPr>
        <p:spPr>
          <a:xfrm>
            <a:off x="7081718" y="5054084"/>
            <a:ext cx="466963" cy="466963"/>
          </a:xfrm>
          <a:prstGeom prst="roundRect">
            <a:avLst>
              <a:gd name="adj" fmla="val 11749"/>
            </a:avLst>
          </a:prstGeom>
          <a:solidFill>
            <a:srgbClr val="EBE2E0"/>
          </a:solidFill>
          <a:ln w="7620">
            <a:solidFill>
              <a:srgbClr val="D7C5C1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39000" y="5093018"/>
            <a:ext cx="152400" cy="3890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5"/>
              </a:lnSpc>
              <a:buNone/>
            </a:pPr>
            <a:r>
              <a:rPr lang="en-US" sz="2452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3</a:t>
            </a:r>
            <a:endParaRPr lang="en-US" sz="24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456890" y="5099447"/>
            <a:ext cx="3788569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4"/>
              </a:lnSpc>
              <a:buNone/>
            </a:pPr>
            <a:r>
              <a:rPr lang="en-US" sz="2043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Чтение электрических схем</a:t>
            </a:r>
            <a:endParaRPr lang="en-US" sz="20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456890" y="5955387"/>
            <a:ext cx="3788569" cy="13287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15"/>
              </a:lnSpc>
              <a:buNone/>
            </a:pPr>
            <a:r>
              <a:rPr lang="en-US" sz="1635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Ученики изучают схемы и символы, которые используются в электрических схемах, и научатся их читать и интерпретировать.</a:t>
            </a:r>
            <a:endParaRPr lang="en-US" sz="1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A4AC8B-7232-4F78-B959-1403883D0A57}"/>
              </a:ext>
            </a:extLst>
          </p:cNvPr>
          <p:cNvSpPr txBox="1"/>
          <p:nvPr/>
        </p:nvSpPr>
        <p:spPr>
          <a:xfrm>
            <a:off x="12754622" y="70426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120979"/>
            <a:ext cx="52349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Вопросы и ответы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370778"/>
            <a:ext cx="5006221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Каковы требования к обучению для становления электриком?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4842391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Электрики должны иметь среднее образование и профессиональное обучение в этой области.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93806" y="3370778"/>
            <a:ext cx="5006221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Каковы перспективы роста в этой профессии?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93806" y="4425910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Перспективы для электриков хорошие, особенно в контексте строительства и обслуживания недвижимости.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8407B9-A802-45D5-8544-1BFACC25B231}"/>
              </a:ext>
            </a:extLst>
          </p:cNvPr>
          <p:cNvSpPr txBox="1"/>
          <p:nvPr/>
        </p:nvSpPr>
        <p:spPr>
          <a:xfrm>
            <a:off x="12754622" y="704266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446</Words>
  <Application>Microsoft Office PowerPoint</Application>
  <PresentationFormat>Произвольный</PresentationFormat>
  <Paragraphs>67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2023-08-17T07:19:08Z</dcterms:created>
  <dcterms:modified xsi:type="dcterms:W3CDTF">2023-08-17T07:23:13Z</dcterms:modified>
</cp:coreProperties>
</file>