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87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95873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Профессия: автослесарь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29552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Добро пожаловать на профориентационный урок для 6-11 классов о профессии автослесаря. Погрузимся в мир автомобилей и узнаем, что нужно для того, чтобы стать автослесарем.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91796-1B42-4F88-B8BD-907D22F9BFEB}"/>
              </a:ext>
            </a:extLst>
          </p:cNvPr>
          <p:cNvSpPr txBox="1"/>
          <p:nvPr/>
        </p:nvSpPr>
        <p:spPr>
          <a:xfrm>
            <a:off x="6319599" y="3980682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автослесарь"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B4DA-BB61-4819-A025-6BADA190F3F1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223183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611124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Чем занимается автослесарь?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93" y="1224677"/>
            <a:ext cx="3577352" cy="22108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67477" y="1452714"/>
            <a:ext cx="26365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Ремонтирует автомобили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067477" y="1851216"/>
            <a:ext cx="3070377" cy="15844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Автослесарь занимается починкой и обслуживанием автомобилей: они заменяют запчасти, ремонтируют автомобиль после ДТП и осуществляют техническое обслуживание автомобиля.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8" y="1224677"/>
            <a:ext cx="3577471" cy="221099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137854" y="1398407"/>
            <a:ext cx="3577471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Занимается диагностикой автомобилей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137854" y="2039915"/>
            <a:ext cx="3170917" cy="1395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Автослесарь проводит диагностику автомобиля, чтобы определить, что мешает автомобилю работать должным образом.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93" y="4114800"/>
            <a:ext cx="3577352" cy="221087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067477" y="4091906"/>
            <a:ext cx="3577352" cy="6428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Исправляет неисправные детали автомобиля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4067477" y="4733414"/>
            <a:ext cx="3247723" cy="16449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Автослесарь проверяет автомобиль и выполняет сопутствующие работы в случае необходимости. Они работают с кузовом автомобиля, могут заменять сколы, ремонтировать коррозию и многое другое.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8618" y="4114800"/>
            <a:ext cx="3577471" cy="22109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315200" y="4092468"/>
            <a:ext cx="3577471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Меняет масло и смазывает автомобиль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315200" y="4733976"/>
            <a:ext cx="3247723" cy="14557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Автослесарь регулярно меняет масло и смазывает все детали автомобиля для оптимальной работы.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A06A4-43FE-4937-A1EE-2FCC609AE3A2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212777" y="1772364"/>
            <a:ext cx="10204847" cy="1342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86"/>
              </a:lnSpc>
              <a:buNone/>
            </a:pPr>
            <a:r>
              <a:rPr lang="en-US" sz="422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Требования к профессии автослесаря</a:t>
            </a:r>
            <a:endParaRPr lang="en-US" sz="42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212777" y="3604855"/>
            <a:ext cx="483275" cy="483275"/>
          </a:xfrm>
          <a:prstGeom prst="roundRect">
            <a:avLst>
              <a:gd name="adj" fmla="val 11353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397204" y="3645098"/>
            <a:ext cx="114300" cy="40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2"/>
              </a:lnSpc>
              <a:buNone/>
            </a:pPr>
            <a:r>
              <a:rPr lang="en-US" sz="253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10840" y="3678674"/>
            <a:ext cx="2918460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211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2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10840" y="4229219"/>
            <a:ext cx="4296966" cy="1030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169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Автослесари должны хорошо понимать, как работает автомобиль и уметь работать с инструментами и оборудованием.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2594" y="3604855"/>
            <a:ext cx="483275" cy="483275"/>
          </a:xfrm>
          <a:prstGeom prst="roundRect">
            <a:avLst>
              <a:gd name="adj" fmla="val 11353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2732" y="3645098"/>
            <a:ext cx="182880" cy="40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2"/>
              </a:lnSpc>
              <a:buNone/>
            </a:pPr>
            <a:r>
              <a:rPr lang="en-US" sz="253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20658" y="3678674"/>
            <a:ext cx="3870960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211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Точность и внимательность</a:t>
            </a:r>
            <a:endParaRPr lang="en-US" sz="2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20658" y="4229219"/>
            <a:ext cx="4296966" cy="1374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169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При работе с автомобилем необходимо быть точным и внимательным, поскольку любая ошибка может привести к серьезным последствиям.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212777" y="5986224"/>
            <a:ext cx="483275" cy="483275"/>
          </a:xfrm>
          <a:prstGeom prst="roundRect">
            <a:avLst>
              <a:gd name="adj" fmla="val 11353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62914" y="6026468"/>
            <a:ext cx="182880" cy="40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2"/>
              </a:lnSpc>
              <a:buNone/>
            </a:pPr>
            <a:r>
              <a:rPr lang="en-US" sz="253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10840" y="6060043"/>
            <a:ext cx="4008120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211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Коммуникационные навыки</a:t>
            </a:r>
            <a:endParaRPr lang="en-US" sz="2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910840" y="6610588"/>
            <a:ext cx="4296966" cy="1030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169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Автослесари должны уметь общаться с клиентами и объяснять проблемы автомобиля в понятной форме.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2594" y="5986224"/>
            <a:ext cx="483275" cy="483275"/>
          </a:xfrm>
          <a:prstGeom prst="roundRect">
            <a:avLst>
              <a:gd name="adj" fmla="val 11353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57492" y="6026468"/>
            <a:ext cx="213360" cy="40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2"/>
              </a:lnSpc>
              <a:buNone/>
            </a:pPr>
            <a:r>
              <a:rPr lang="en-US" sz="253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2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20658" y="6060043"/>
            <a:ext cx="2148364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211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Опыт</a:t>
            </a:r>
            <a:endParaRPr lang="en-US" sz="2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20658" y="6610588"/>
            <a:ext cx="4296966" cy="1030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169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Автослесари могут пройти стажировку или начать работать помощником мастера, чтобы набраться опыта.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1815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663A62-D2B4-424C-8409-59BE0D9699A1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0126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Обучение и перспективы карьерного роста автослесаря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Обучение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595455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Автослесари могут получить сертификацию, обучаясь в технических училищах или колледжах.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Продвижение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4595455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Автослесари могут продвигаться в должности и становиться мастерами, менеджерами в автосервисах, а также открывать свой бизнес в данной области.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B4200-933F-490E-99EC-9C22A0FA349F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9920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Основные инструменты и материалы для работы автослесаря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825115"/>
            <a:ext cx="5166122" cy="2450544"/>
          </a:xfrm>
          <a:prstGeom prst="roundRect">
            <a:avLst>
              <a:gd name="adj" fmla="val 223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3054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Набор ключей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7783" y="3624263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Без него невозможно обойтись при скручивании или откручивании крепежей и других элементов автомобиля.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825115"/>
            <a:ext cx="5166122" cy="2450544"/>
          </a:xfrm>
          <a:prstGeom prst="roundRect">
            <a:avLst>
              <a:gd name="adj" fmla="val 223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3054906"/>
            <a:ext cx="3108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Домкрат и подставки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624263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Необходимы для подъема автомобиля, чтобы сервисы и мастера могли устранить дефекты в системах подвески и тормозной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5497830"/>
            <a:ext cx="5166122" cy="1739741"/>
          </a:xfrm>
          <a:prstGeom prst="roundRect">
            <a:avLst>
              <a:gd name="adj" fmla="val 315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727621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Осциллограф и тестер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67783" y="6296978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Устройства для проведения диагностики всех систем автомобиля.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497830"/>
            <a:ext cx="5166122" cy="1739741"/>
          </a:xfrm>
          <a:prstGeom prst="roundRect">
            <a:avLst>
              <a:gd name="adj" fmla="val 315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72762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Сверла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6111916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Необходимы для работы с новыми деталями и кузовными элементами автомобиля.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066AD-15EB-4568-B432-D27B8AC753CD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909995"/>
            <a:ext cx="8389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Примеры работ автослесаря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684157"/>
            <a:ext cx="10554414" cy="444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6" name="Shape 3"/>
          <p:cNvSpPr/>
          <p:nvPr/>
        </p:nvSpPr>
        <p:spPr>
          <a:xfrm>
            <a:off x="4598849" y="4684157"/>
            <a:ext cx="44410" cy="77759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4"/>
          <p:cNvSpPr/>
          <p:nvPr/>
        </p:nvSpPr>
        <p:spPr>
          <a:xfrm>
            <a:off x="4371142" y="4434245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60094" y="447591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302794" y="5684044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Ремонт двигателя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60163" y="625340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Мастер проводит диагностику неисправности, демонтирует двигатель и заменяет детали.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2995" y="3906560"/>
            <a:ext cx="44410" cy="77759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88" y="4434245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950" y="447591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433060" y="2048708"/>
            <a:ext cx="3764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Замена масла и фильтров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954310" y="261806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Мастер устанавливает машину на подъемник, заменяет масло и фильтры, а также проверяет процесс.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987141" y="4684157"/>
            <a:ext cx="44410" cy="77759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7" name="Shape 14"/>
          <p:cNvSpPr/>
          <p:nvPr/>
        </p:nvSpPr>
        <p:spPr>
          <a:xfrm>
            <a:off x="9759434" y="4434245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914096" y="447591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970996" y="5684044"/>
            <a:ext cx="4076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Ремонт тормозной системы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48456" y="625340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Мастер проводит диагностику, выявляет неисправности, заменяет тормозные диски, колодки и другие детали.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AAE63-6A97-4AB3-9AD7-B3941F1022AB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5829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1797010"/>
            <a:ext cx="5110520" cy="315849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233154"/>
            <a:ext cx="511052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Счастливый мастер, счастливый клиент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6149697"/>
            <a:ext cx="511052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Правильный выбор карьеры позволит вам полностью раскрыть свой потенциал, радоваться своей работе и иметь благодарных клиентов.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1797010"/>
            <a:ext cx="5110639" cy="315860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5233273"/>
            <a:ext cx="3139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Важность профессии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81768" y="5802630"/>
            <a:ext cx="511063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Автослесарь играет важную роль в обществе, поддерживая автомобили в хорошем состоянии и готовых к безопасному использованию на дорогах.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DB063-AD67-40E4-B881-114CC07E64A0}"/>
              </a:ext>
            </a:extLst>
          </p:cNvPr>
          <p:cNvSpPr txBox="1"/>
          <p:nvPr/>
        </p:nvSpPr>
        <p:spPr>
          <a:xfrm>
            <a:off x="12554425" y="372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474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2023-08-18T07:39:38Z</dcterms:created>
  <dcterms:modified xsi:type="dcterms:W3CDTF">2023-08-18T07:46:47Z</dcterms:modified>
</cp:coreProperties>
</file>