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1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429440"/>
            <a:ext cx="672846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Профессия: агроном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159589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- это специалисты в области растениеводства, которые занимаются выращиванием растений, сельским хозяйством и улучшением земельного фонда.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F14430-5859-487A-A6C5-04774DEB6353}"/>
              </a:ext>
            </a:extLst>
          </p:cNvPr>
          <p:cNvSpPr txBox="1"/>
          <p:nvPr/>
        </p:nvSpPr>
        <p:spPr>
          <a:xfrm>
            <a:off x="833199" y="3395844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агроном"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EA55B-1C59-44E0-9B01-27ECBB812CFE}"/>
              </a:ext>
            </a:extLst>
          </p:cNvPr>
          <p:cNvSpPr txBox="1"/>
          <p:nvPr/>
        </p:nvSpPr>
        <p:spPr>
          <a:xfrm>
            <a:off x="12776395" y="70869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21036"/>
            <a:ext cx="73761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Общие факты о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759750"/>
            <a:ext cx="3163014" cy="3848695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981920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Широкое поле деятельности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898463"/>
            <a:ext cx="271867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работают с огромным количеством культурных растений, от злаковых до фруктовых, и знакомы с их особенностями и потребностями.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733574" y="2759750"/>
            <a:ext cx="3163014" cy="3848695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9" name="Text 7"/>
          <p:cNvSpPr/>
          <p:nvPr/>
        </p:nvSpPr>
        <p:spPr>
          <a:xfrm>
            <a:off x="5955744" y="2981920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Преодоление вызовов природы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5744" y="3898463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заботятся о том, чтобы урожай не подвергался опасности со стороны погодных условий, вредителей и болезней.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118759" y="2759750"/>
            <a:ext cx="3163014" cy="3848695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12" name="Text 10"/>
          <p:cNvSpPr/>
          <p:nvPr/>
        </p:nvSpPr>
        <p:spPr>
          <a:xfrm>
            <a:off x="9340929" y="2981920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Уважение к окружающей среде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340929" y="3898463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заботятся о том, чтобы земля оставалась плодородной и экологически чистой.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5D277-50FE-43B3-BE48-BEA3A0DB9AF2}"/>
              </a:ext>
            </a:extLst>
          </p:cNvPr>
          <p:cNvSpPr txBox="1"/>
          <p:nvPr/>
        </p:nvSpPr>
        <p:spPr>
          <a:xfrm>
            <a:off x="12776395" y="70869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053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605683" y="579358"/>
            <a:ext cx="9419034" cy="1316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4"/>
              </a:lnSpc>
              <a:buNone/>
            </a:pPr>
            <a:r>
              <a:rPr lang="en-US" sz="414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Отрасли профессиональной деятельности</a:t>
            </a:r>
            <a:endParaRPr lang="en-US" sz="4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05683" y="4817031"/>
            <a:ext cx="9419034" cy="1524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Shape 4"/>
          <p:cNvSpPr/>
          <p:nvPr/>
        </p:nvSpPr>
        <p:spPr>
          <a:xfrm>
            <a:off x="4900136" y="4817031"/>
            <a:ext cx="15240" cy="73735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5"/>
          <p:cNvSpPr/>
          <p:nvPr/>
        </p:nvSpPr>
        <p:spPr>
          <a:xfrm>
            <a:off x="4670822" y="4580096"/>
            <a:ext cx="473988" cy="47398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4850606" y="4619625"/>
            <a:ext cx="11430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854291" y="5765125"/>
            <a:ext cx="21068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Земледелие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816304" y="6304955"/>
            <a:ext cx="4182904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занимаются выращиванием пищевых и кормовых культур, улучшением методов ухода за почвой и повышением продуктивности.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07461" y="4079677"/>
            <a:ext cx="15240" cy="73735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78147" y="4580096"/>
            <a:ext cx="473988" cy="47398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261" y="4619625"/>
            <a:ext cx="16764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183511" y="2317552"/>
            <a:ext cx="2263140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Лесное хозяйство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223629" y="2857381"/>
            <a:ext cx="4183023" cy="1011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управляют лесными ресурсами, улучшают качество древесины и предупреждают лесные пожары.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714905" y="4817031"/>
            <a:ext cx="15240" cy="73735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Shape 15"/>
          <p:cNvSpPr/>
          <p:nvPr/>
        </p:nvSpPr>
        <p:spPr>
          <a:xfrm>
            <a:off x="9485590" y="4580096"/>
            <a:ext cx="473988" cy="47398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9634895" y="4619625"/>
            <a:ext cx="17526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669179" y="5765125"/>
            <a:ext cx="21068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Зоотехника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31073" y="6304955"/>
            <a:ext cx="4183023" cy="1011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заботятся о здоровье животных, разработке кормовых рационов и улучшении условий содержания.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33DF3C-EAA5-4459-835D-F6138DE360E1}"/>
              </a:ext>
            </a:extLst>
          </p:cNvPr>
          <p:cNvSpPr txBox="1"/>
          <p:nvPr/>
        </p:nvSpPr>
        <p:spPr>
          <a:xfrm>
            <a:off x="12776395" y="70869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3166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Качества, которые помогут в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764750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951452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Аналитические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867995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должны понимать данные и определять лучшие способы выращивания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764750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951452"/>
            <a:ext cx="2735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Лидерские качества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520809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руководят командой профессионалов, чтобы достичь общих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764750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951571"/>
            <a:ext cx="2453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Решение проблем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520928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оценивают проблемы и находят практические способы их решения, чтобы улучшить процесс выращивания.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38C36-9EE1-47C9-B869-9F35AB1F72DE}"/>
              </a:ext>
            </a:extLst>
          </p:cNvPr>
          <p:cNvSpPr txBox="1"/>
          <p:nvPr/>
        </p:nvSpPr>
        <p:spPr>
          <a:xfrm>
            <a:off x="12776395" y="70869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6308169" y="778431"/>
            <a:ext cx="7500461" cy="1369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93"/>
              </a:lnSpc>
              <a:buNone/>
            </a:pPr>
            <a:r>
              <a:rPr lang="en-US" sz="431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3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308169" y="2648069"/>
            <a:ext cx="493038" cy="49303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6493669" y="2689146"/>
            <a:ext cx="121920" cy="4108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6"/>
              </a:lnSpc>
              <a:buNone/>
            </a:pPr>
            <a:r>
              <a:rPr lang="en-US" sz="25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5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020282" y="2723317"/>
            <a:ext cx="2928580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6"/>
              </a:lnSpc>
              <a:buNone/>
            </a:pPr>
            <a:r>
              <a:rPr lang="en-US" sz="215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Выращивание органических продуктов</a:t>
            </a:r>
            <a:endParaRPr lang="en-US" sz="21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020282" y="3969663"/>
            <a:ext cx="2928580" cy="1402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172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могут перейти на органическое земледелие и заботиться о здоровье людей и окружающей среды.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0167938" y="2648069"/>
            <a:ext cx="493038" cy="49303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0" name="Text 8"/>
          <p:cNvSpPr/>
          <p:nvPr/>
        </p:nvSpPr>
        <p:spPr>
          <a:xfrm>
            <a:off x="10326767" y="2689146"/>
            <a:ext cx="175260" cy="4108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6"/>
              </a:lnSpc>
              <a:buNone/>
            </a:pPr>
            <a:r>
              <a:rPr lang="en-US" sz="25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5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880050" y="2723317"/>
            <a:ext cx="2928580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6"/>
              </a:lnSpc>
              <a:buNone/>
            </a:pPr>
            <a:r>
              <a:rPr lang="en-US" sz="215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Продвижение на руководящие позиции</a:t>
            </a:r>
            <a:endParaRPr lang="en-US" sz="21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880050" y="3969663"/>
            <a:ext cx="2928580" cy="1753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172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могут продвигаться до менеджеров и директоров, непосредственно принимающих стратегические решения.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308169" y="6113145"/>
            <a:ext cx="493038" cy="49303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4" name="Text 12"/>
          <p:cNvSpPr/>
          <p:nvPr/>
        </p:nvSpPr>
        <p:spPr>
          <a:xfrm>
            <a:off x="6463189" y="6154222"/>
            <a:ext cx="182880" cy="4108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36"/>
              </a:lnSpc>
              <a:buNone/>
            </a:pPr>
            <a:r>
              <a:rPr lang="en-US" sz="25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5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020282" y="6188392"/>
            <a:ext cx="4632960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6"/>
              </a:lnSpc>
              <a:buNone/>
            </a:pPr>
            <a:r>
              <a:rPr lang="en-US" sz="215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Интернациональные возможности</a:t>
            </a:r>
            <a:endParaRPr lang="en-US" sz="21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020282" y="6749891"/>
            <a:ext cx="6788348" cy="7012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172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могут работать в разных странах, узнавать новые культуры и практики в области растениеводства.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6538FD-FE08-4252-9DE7-0B935214B615}"/>
              </a:ext>
            </a:extLst>
          </p:cNvPr>
          <p:cNvSpPr txBox="1"/>
          <p:nvPr/>
        </p:nvSpPr>
        <p:spPr>
          <a:xfrm>
            <a:off x="12776395" y="70869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7335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48389" y="195572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Практические задания и учебные действия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3899892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Выращивание растений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4816435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могут начать свой учебный путь с выращивания простых культурных растений на своей приусадебной зоне.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3899892"/>
            <a:ext cx="2949416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Посещение агрокультурных выставок и ярмарок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847398" y="5163622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могут посмотреть на новые сорта растений и узнать об инновационных методах выращивания на различных выставках и мероприятиях.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3899892"/>
            <a:ext cx="2949416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Обучение новым техникам и технологиям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346406" y="5163622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Агрономы могут посещать курсы повышения квалификации, семинары и тренинги, чтобы узнавать о новых технологиях и методах выращивания.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BC135-C0AB-4350-9280-56394D612D47}"/>
              </a:ext>
            </a:extLst>
          </p:cNvPr>
          <p:cNvSpPr txBox="1"/>
          <p:nvPr/>
        </p:nvSpPr>
        <p:spPr>
          <a:xfrm>
            <a:off x="12776395" y="70869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3856553"/>
            <a:ext cx="4907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4884182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 этом уроке вы узнали много интересного о профессии, связанной с выращиванием растений и заботой о земле. Если у вас есть какие-то вопросы, пожалуйста, не стесняйтесь их задавать.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" y="0"/>
            <a:ext cx="146304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07474-FD15-4B06-981D-80ED4BE945FC}"/>
              </a:ext>
            </a:extLst>
          </p:cNvPr>
          <p:cNvSpPr txBox="1"/>
          <p:nvPr/>
        </p:nvSpPr>
        <p:spPr>
          <a:xfrm>
            <a:off x="12776395" y="70869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416</Words>
  <Application>Microsoft Office PowerPoint</Application>
  <PresentationFormat>Произвольный</PresentationFormat>
  <Paragraphs>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2023-08-12T11:31:55Z</dcterms:created>
  <dcterms:modified xsi:type="dcterms:W3CDTF">2023-08-12T11:37:38Z</dcterms:modified>
</cp:coreProperties>
</file>