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69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1036320" y="320586"/>
            <a:ext cx="707136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Профессия: учитель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148704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Добро пожаловать на профориентационный урок "Моя Россия - новые горизонты". Сегодня разберем, почему учитель является одной из самых важных профессий в 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801E7D-5DD6-474A-A844-5BBEDC73D8B6}"/>
              </a:ext>
            </a:extLst>
          </p:cNvPr>
          <p:cNvSpPr txBox="1"/>
          <p:nvPr/>
        </p:nvSpPr>
        <p:spPr>
          <a:xfrm>
            <a:off x="462643" y="2891877"/>
            <a:ext cx="8218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5. Профориентационное занятие «Пробую профессию в сфере науки и образования»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учитель" - профориентационный урок "Моя Россия – новые горизонты"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E3935-C87C-4189-976B-DD95EA0C5D38}"/>
              </a:ext>
            </a:extLst>
          </p:cNvPr>
          <p:cNvSpPr txBox="1"/>
          <p:nvPr/>
        </p:nvSpPr>
        <p:spPr>
          <a:xfrm>
            <a:off x="12482481" y="3678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34252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педагога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772966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9596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Миссия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529024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Формирование мировоззрения, культуры и нравственности.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772966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9596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Задачи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529024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Обеспечение эффективного обучения и воспитания подрастающего поколения.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772966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9597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Функции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529143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Планирование, организация и контроль учебного процесса.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2B2BBA-3FF6-4AC2-A6E2-CEA22DDCF781}"/>
              </a:ext>
            </a:extLst>
          </p:cNvPr>
          <p:cNvSpPr txBox="1"/>
          <p:nvPr/>
        </p:nvSpPr>
        <p:spPr>
          <a:xfrm>
            <a:off x="12482481" y="3678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150031"/>
            <a:ext cx="5212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Варианты работы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3288744"/>
            <a:ext cx="3163014" cy="2790706"/>
          </a:xfrm>
          <a:prstGeom prst="roundRect">
            <a:avLst>
              <a:gd name="adj" fmla="val 2389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5109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Школа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4080272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Широкий спектр возможностей ведения учебных занятий, разнообразие возрастных категорий учащихся.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733574" y="3288744"/>
            <a:ext cx="3163014" cy="2790706"/>
          </a:xfrm>
          <a:prstGeom prst="roundRect">
            <a:avLst>
              <a:gd name="adj" fmla="val 2389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5955744" y="3510915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Частные учебные заведения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5744" y="4427458"/>
            <a:ext cx="27186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Гибкие графики работы и более свободный подход к формату обучения.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118759" y="3288744"/>
            <a:ext cx="3163014" cy="2790706"/>
          </a:xfrm>
          <a:prstGeom prst="roundRect">
            <a:avLst>
              <a:gd name="adj" fmla="val 2389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9340929" y="35109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ВУЗы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340929" y="4080272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Сфера научной работы, образовательных проектов и проведения круглых столов.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017DD-EAC6-4D0F-82D9-DA97E0A938F2}"/>
              </a:ext>
            </a:extLst>
          </p:cNvPr>
          <p:cNvSpPr txBox="1"/>
          <p:nvPr/>
        </p:nvSpPr>
        <p:spPr>
          <a:xfrm>
            <a:off x="12482481" y="3678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25718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Качества успешного педагога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315277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1018342" y="3194447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55313" y="322909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Терпимость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55313" y="3798451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Способность принимать разные точки зрения и показывать терпимость к ученикам.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683085" y="315277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0" name="Text 8"/>
          <p:cNvSpPr/>
          <p:nvPr/>
        </p:nvSpPr>
        <p:spPr>
          <a:xfrm>
            <a:off x="4830128" y="3194447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05199" y="322909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Творчество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05199" y="3798451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Нахождение различных подходов к задачам и умение адаптироваться к конкретному ученику.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33199" y="561582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4" name="Text 12"/>
          <p:cNvSpPr/>
          <p:nvPr/>
        </p:nvSpPr>
        <p:spPr>
          <a:xfrm>
            <a:off x="976432" y="5657493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555313" y="5692140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555313" y="6261497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Подход к работе, с учетом и контролем над качеством образовательного процесса.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DDC875-B6FE-4FDE-AF72-0D47EB075505}"/>
              </a:ext>
            </a:extLst>
          </p:cNvPr>
          <p:cNvSpPr txBox="1"/>
          <p:nvPr/>
        </p:nvSpPr>
        <p:spPr>
          <a:xfrm>
            <a:off x="12482481" y="3678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184910"/>
            <a:ext cx="5425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Развитие карьеры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1270" y="2323624"/>
            <a:ext cx="27742" cy="472094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6" name="Shape 4"/>
          <p:cNvSpPr/>
          <p:nvPr/>
        </p:nvSpPr>
        <p:spPr>
          <a:xfrm>
            <a:off x="7565053" y="2733258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5"/>
          <p:cNvSpPr/>
          <p:nvPr/>
        </p:nvSpPr>
        <p:spPr>
          <a:xfrm>
            <a:off x="7065109" y="249721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8" name="Text 6"/>
          <p:cNvSpPr/>
          <p:nvPr/>
        </p:nvSpPr>
        <p:spPr>
          <a:xfrm>
            <a:off x="7250251" y="2538889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138" y="2545794"/>
            <a:ext cx="374475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Образовательные проекты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138" y="3462338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Авторские курсы, аттестация на повышение квалификации.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512" y="3844111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09" y="360807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3" name="Text 11"/>
          <p:cNvSpPr/>
          <p:nvPr/>
        </p:nvSpPr>
        <p:spPr>
          <a:xfrm>
            <a:off x="7212151" y="3649742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768923" y="3656648"/>
            <a:ext cx="2324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Научная 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48389" y="4226004"/>
            <a:ext cx="37446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Проведение научных изысканий, участие в конференциях и семинарах.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053" y="5027116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109" y="479107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8" name="Text 16"/>
          <p:cNvSpPr/>
          <p:nvPr/>
        </p:nvSpPr>
        <p:spPr>
          <a:xfrm>
            <a:off x="7208341" y="4832747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138" y="4839653"/>
            <a:ext cx="374475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Новые методики обучения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138" y="5756196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Внедрение новых технологий и педагогических методик в свою работу.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4DDB58-4F83-45FF-9090-EB7E375202D3}"/>
              </a:ext>
            </a:extLst>
          </p:cNvPr>
          <p:cNvSpPr txBox="1"/>
          <p:nvPr/>
        </p:nvSpPr>
        <p:spPr>
          <a:xfrm>
            <a:off x="12482481" y="3678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387912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Практические задания и учебные действия на уроке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332083"/>
            <a:ext cx="2949416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Стратегии обрабатывания информации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4803696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Разработка навыков работы с информационными источниками и ее анализа.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3332083"/>
            <a:ext cx="2949416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Составление планов и конспектов занятий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5220176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Разработка учебного плана и календарного графика по темам и разделам.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3332083"/>
            <a:ext cx="2949416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Организация класса и учебного пространства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5220176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Организация учебных занятий, ознакомление с учебно-методическими пособиями.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24F-58C2-4D9F-9752-E614D93593A3}"/>
              </a:ext>
            </a:extLst>
          </p:cNvPr>
          <p:cNvSpPr txBox="1"/>
          <p:nvPr/>
        </p:nvSpPr>
        <p:spPr>
          <a:xfrm>
            <a:off x="12482481" y="3678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282898"/>
            <a:ext cx="5707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Подведение итогов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421612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608314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Достижения учеников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524857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Важно помнить, что от успеха учеников зависит успех педагога.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421612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608314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Мотивация к учению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524857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Основная задача педагога - привить свою любовью к предмету и мотивировать учеников на изучение.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421612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608433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Последующее 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524976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Важную роль в карьерном росте играет последующее образование и получение новых знаний.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FCBAFD-0CF9-4998-B1F4-A4588C441C99}"/>
              </a:ext>
            </a:extLst>
          </p:cNvPr>
          <p:cNvSpPr txBox="1"/>
          <p:nvPr/>
        </p:nvSpPr>
        <p:spPr>
          <a:xfrm>
            <a:off x="12482481" y="3678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354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2023-08-30T08:50:41Z</dcterms:created>
  <dcterms:modified xsi:type="dcterms:W3CDTF">2023-08-30T08:55:33Z</dcterms:modified>
</cp:coreProperties>
</file>