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448268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Правила безопасности в Интернете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44792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Этот классный час для 9 класса научит учеников основам безопасного использования Интернета, чтобы защитить их персональные данные и личность.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8ABF92-F501-43E0-BD2D-C401EE72A70F}"/>
              </a:ext>
            </a:extLst>
          </p:cNvPr>
          <p:cNvSpPr txBox="1"/>
          <p:nvPr/>
        </p:nvSpPr>
        <p:spPr>
          <a:xfrm>
            <a:off x="833199" y="4005177"/>
            <a:ext cx="683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9 классе по теме: "Правила безопасности в Интернете"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3B20E-A42E-49CD-AF59-486B996C2E5D}"/>
              </a:ext>
            </a:extLst>
          </p:cNvPr>
          <p:cNvSpPr txBox="1"/>
          <p:nvPr/>
        </p:nvSpPr>
        <p:spPr>
          <a:xfrm>
            <a:off x="12741087" y="75651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3281958" y="496133"/>
            <a:ext cx="6667500" cy="563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40"/>
              </a:lnSpc>
              <a:buNone/>
            </a:pPr>
            <a:r>
              <a:rPr lang="en-US" sz="3552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Защита персональных данных</a:t>
            </a:r>
            <a:endParaRPr lang="en-US" sz="3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544967" y="1420773"/>
            <a:ext cx="15240" cy="6314718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6" name="Shape 4"/>
          <p:cNvSpPr/>
          <p:nvPr/>
        </p:nvSpPr>
        <p:spPr>
          <a:xfrm>
            <a:off x="3755529" y="1756886"/>
            <a:ext cx="631508" cy="15240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7" name="Shape 5"/>
          <p:cNvSpPr/>
          <p:nvPr/>
        </p:nvSpPr>
        <p:spPr>
          <a:xfrm>
            <a:off x="3349645" y="1561624"/>
            <a:ext cx="405884" cy="405884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8" name="Text 6"/>
          <p:cNvSpPr/>
          <p:nvPr/>
        </p:nvSpPr>
        <p:spPr>
          <a:xfrm>
            <a:off x="3502997" y="1595438"/>
            <a:ext cx="9906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544854" y="1601153"/>
            <a:ext cx="1804273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Пароли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44854" y="2063353"/>
            <a:ext cx="6803469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используйте один пароль для всех аккаунтов. Сложные пароли уменьшают шансы на взлом.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755529" y="3380661"/>
            <a:ext cx="631508" cy="15240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2" name="Shape 10"/>
          <p:cNvSpPr/>
          <p:nvPr/>
        </p:nvSpPr>
        <p:spPr>
          <a:xfrm>
            <a:off x="3349645" y="3185398"/>
            <a:ext cx="405884" cy="405884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13" name="Text 11"/>
          <p:cNvSpPr/>
          <p:nvPr/>
        </p:nvSpPr>
        <p:spPr>
          <a:xfrm>
            <a:off x="3480137" y="3219212"/>
            <a:ext cx="14478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544854" y="3224927"/>
            <a:ext cx="3284220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2-Факторная аутентификация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544854" y="3687128"/>
            <a:ext cx="6803469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 дополнительный уровень защиты, который требует второй способ подтверждения вашей личности, помимо пароля.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755529" y="5004435"/>
            <a:ext cx="631508" cy="15240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7" name="Shape 15"/>
          <p:cNvSpPr/>
          <p:nvPr/>
        </p:nvSpPr>
        <p:spPr>
          <a:xfrm>
            <a:off x="3349645" y="4809173"/>
            <a:ext cx="405884" cy="405884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18" name="Text 16"/>
          <p:cNvSpPr/>
          <p:nvPr/>
        </p:nvSpPr>
        <p:spPr>
          <a:xfrm>
            <a:off x="3476327" y="4842986"/>
            <a:ext cx="15240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544854" y="4848701"/>
            <a:ext cx="4457700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Обновление программного обеспечения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544854" y="5310902"/>
            <a:ext cx="6803469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Обновляйте программы и ОС всегда до последней версии. Это помогает устранить замеченные уязвимости.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755529" y="6628209"/>
            <a:ext cx="631508" cy="15240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22" name="Shape 20"/>
          <p:cNvSpPr/>
          <p:nvPr/>
        </p:nvSpPr>
        <p:spPr>
          <a:xfrm>
            <a:off x="3349645" y="6432947"/>
            <a:ext cx="405884" cy="405884"/>
          </a:xfrm>
          <a:prstGeom prst="roundRect">
            <a:avLst>
              <a:gd name="adj" fmla="val 13336"/>
            </a:avLst>
          </a:prstGeom>
          <a:solidFill>
            <a:srgbClr val="2F3343"/>
          </a:solidFill>
          <a:ln/>
        </p:spPr>
      </p:sp>
      <p:sp>
        <p:nvSpPr>
          <p:cNvPr id="23" name="Text 21"/>
          <p:cNvSpPr/>
          <p:nvPr/>
        </p:nvSpPr>
        <p:spPr>
          <a:xfrm>
            <a:off x="3480137" y="6466761"/>
            <a:ext cx="14478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4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544854" y="6472476"/>
            <a:ext cx="5615940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Использование VPN или защищенного соединения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544854" y="6934676"/>
            <a:ext cx="6803469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 подключении к общественным Wi-Fi точкам или при работе со специфическими сайтами используйте VPN или защищенное соединение.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C8583E-5C5C-4C6B-8FF1-54563D34C562}"/>
              </a:ext>
            </a:extLst>
          </p:cNvPr>
          <p:cNvSpPr txBox="1"/>
          <p:nvPr/>
        </p:nvSpPr>
        <p:spPr>
          <a:xfrm>
            <a:off x="12741087" y="75651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65186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Онлайн-безопасность в социальных сетях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484953"/>
            <a:ext cx="4855726" cy="2435304"/>
          </a:xfrm>
          <a:prstGeom prst="roundRect">
            <a:avLst>
              <a:gd name="adj" fmla="val 2737"/>
            </a:avLst>
          </a:prstGeom>
          <a:solidFill>
            <a:srgbClr val="2F3343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7071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Приватность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276481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Установите настройки приватности, которые помогут ограничить доступ для посторонних.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484953"/>
            <a:ext cx="4855726" cy="2435304"/>
          </a:xfrm>
          <a:prstGeom prst="roundRect">
            <a:avLst>
              <a:gd name="adj" fmla="val 2737"/>
            </a:avLst>
          </a:prstGeom>
          <a:solidFill>
            <a:srgbClr val="2F3343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071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Содержание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276481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публикуйте приватную информацию в профиле. Не давайте информацию об адресе, месте учебы, контактных данных и др.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5142428"/>
            <a:ext cx="4855726" cy="2435304"/>
          </a:xfrm>
          <a:prstGeom prst="roundRect">
            <a:avLst>
              <a:gd name="adj" fmla="val 2737"/>
            </a:avLst>
          </a:prstGeom>
          <a:solidFill>
            <a:srgbClr val="2F3343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364599"/>
            <a:ext cx="4152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Советуйтесь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593395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не уверены в содержании поста, проконсультируйтесь со своими друзьями, а не публик</a:t>
            </a:r>
            <a:r>
              <a:rPr lang="ru-RU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уйте</a:t>
            </a: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пост сразу.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4855726" cy="2435304"/>
          </a:xfrm>
          <a:prstGeom prst="roundRect">
            <a:avLst>
              <a:gd name="adj" fmla="val 2737"/>
            </a:avLst>
          </a:prstGeom>
          <a:solidFill>
            <a:srgbClr val="2F3343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4274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Удаляйте личную информацию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933956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не пользуетесь социальной сетью больше, удалите свой аккаунт. Это убережет вас от потенциальных угроз для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3F7F1-54F0-4585-8ECD-1AE67008473A}"/>
              </a:ext>
            </a:extLst>
          </p:cNvPr>
          <p:cNvSpPr txBox="1"/>
          <p:nvPr/>
        </p:nvSpPr>
        <p:spPr>
          <a:xfrm>
            <a:off x="12741087" y="75651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99053"/>
            <a:ext cx="8961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Онлайн-этикет и цифровой след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7461" y="2137767"/>
            <a:ext cx="15240" cy="5092779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6" name="Shape 4"/>
          <p:cNvSpPr/>
          <p:nvPr/>
        </p:nvSpPr>
        <p:spPr>
          <a:xfrm>
            <a:off x="7565053" y="2553652"/>
            <a:ext cx="777597" cy="15240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7" name="Shape 5"/>
          <p:cNvSpPr/>
          <p:nvPr/>
        </p:nvSpPr>
        <p:spPr>
          <a:xfrm>
            <a:off x="7065109" y="231136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8" name="Text 6"/>
          <p:cNvSpPr/>
          <p:nvPr/>
        </p:nvSpPr>
        <p:spPr>
          <a:xfrm>
            <a:off x="7254061" y="235303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138" y="23599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Цифровой след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138" y="2929295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Помните, что все, что вы делаете в интернете, оставляет след. Ваш цифровой след может повлиять на вас сейчас или спустя какое-то время.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512" y="3664506"/>
            <a:ext cx="777597" cy="15240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09" y="342221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3" name="Text 11"/>
          <p:cNvSpPr/>
          <p:nvPr/>
        </p:nvSpPr>
        <p:spPr>
          <a:xfrm>
            <a:off x="7227391" y="3463885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227903" y="3470791"/>
            <a:ext cx="2865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Манеры в Интернете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48389" y="4040148"/>
            <a:ext cx="374463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Предотвратите конфликты в Интернете, используя хорошие манеры. Будьте вежливыми и не оскорбляйте людей в Интернете.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053" y="5211128"/>
            <a:ext cx="777597" cy="15240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109" y="496883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581" y="50105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138" y="5017413"/>
            <a:ext cx="3101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Пожалуйста и Спасибо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138" y="5586770"/>
            <a:ext cx="374475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Используйте пожалуйста и спасибо, когда запрашиваете что-то в Интернете, чтобы проявить уважение к другим.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1000046" y="717589"/>
            <a:ext cx="13530942" cy="788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Кибербуллинг: что это и как его предотвратить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814990" y="2075159"/>
            <a:ext cx="3429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Что такое кибербуллинг?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814990" y="2644516"/>
            <a:ext cx="46957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Кибербуллинг - это форма межличностного насилия, которое происходит в Интернете. Оно может быть словесным или физическим.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951430" y="2086043"/>
            <a:ext cx="3200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Как его предотвратить?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306831" y="2683141"/>
            <a:ext cx="55165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отвечайте на сообщения, которые оскорбляют, подкалывают или унижают вас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306832" y="3885536"/>
            <a:ext cx="615879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Сохраните любые доказательства кибербуллинга, такие как сообщения, и известите о них своих родителей или учителей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306832" y="5395963"/>
            <a:ext cx="615879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Сообщите </a:t>
            </a:r>
            <a:r>
              <a:rPr lang="en-US" sz="2400" dirty="0" err="1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</a:t>
            </a:r>
            <a:r>
              <a:rPr lang="en-US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</a:t>
            </a:r>
            <a:r>
              <a:rPr lang="ru-RU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й</a:t>
            </a:r>
            <a:r>
              <a:rPr lang="en-US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проблеме социальной сети или провайдеру услуги Интернета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295946" y="6681956"/>
            <a:ext cx="43403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Помогите другим в аналогичной ситуации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C9790-3049-42CC-8D12-0EB813C7C8B6}"/>
              </a:ext>
            </a:extLst>
          </p:cNvPr>
          <p:cNvSpPr txBox="1"/>
          <p:nvPr/>
        </p:nvSpPr>
        <p:spPr>
          <a:xfrm>
            <a:off x="12741087" y="75651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700141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837541" y="763702"/>
            <a:ext cx="10214430" cy="5738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600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Безопасность в онлайн-играх и приложениях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72" y="1710690"/>
            <a:ext cx="3360063" cy="207656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74772" y="3981569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800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Игры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4772" y="4380071"/>
            <a:ext cx="336006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Играйте на сайтах с хорошей репутацией и установите настройки безопасности. Никогда не делитесь своими личными данными или информацией об оплате.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11" y="1710690"/>
            <a:ext cx="3360182" cy="20766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36911" y="398168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800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Приложения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036911" y="4380190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Перед загрузкой убедитесь, что приложение настоящее, проверьте рейтинг приложения, прочитайте отзывы.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711" y="1711118"/>
            <a:ext cx="3360063" cy="207656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433711" y="3981997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800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Прочее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433711" y="4380499"/>
            <a:ext cx="336006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участвуйте в онлайн-конкурсах или розыгрышах. Никогда не открывайте вредоносные ссылки. Используйте антивирусное ПО.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845B0-325F-4E19-90FE-86B34EBF99F6}"/>
              </a:ext>
            </a:extLst>
          </p:cNvPr>
          <p:cNvSpPr txBox="1"/>
          <p:nvPr/>
        </p:nvSpPr>
        <p:spPr>
          <a:xfrm>
            <a:off x="12741087" y="75651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333172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Вопросы и обсуждение. Заключение.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5053727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Призываем учеников не бояться задавать вопросы о том, что мы сегодня обсудили, и приводить личные примеры своих ситуаций в Интернете. Мы надеемся, что этот классный час поможет им использовать Интернет более умно и безопасно.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22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1BCE9E-653D-4641-9834-D188CE2ECA9E}"/>
              </a:ext>
            </a:extLst>
          </p:cNvPr>
          <p:cNvSpPr txBox="1"/>
          <p:nvPr/>
        </p:nvSpPr>
        <p:spPr>
          <a:xfrm>
            <a:off x="12741087" y="75651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505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2023-08-04T07:24:18Z</dcterms:created>
  <dcterms:modified xsi:type="dcterms:W3CDTF">2023-08-04T07:34:26Z</dcterms:modified>
</cp:coreProperties>
</file>