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47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311110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kern="0" spc="-105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"Мой режим дня" - классный час в 7 классе школы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3199" y="3143964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Введение: Хочу рассказать вам о том, как организовать свой день так, чтобы достичь больших результатов и чувствовать себя комфортно. Этот метод применяется многими успешными людьми и я уверен, что будет полезным для каждого.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3EB59D-A41C-4863-9959-55C5B83B02F7}"/>
              </a:ext>
            </a:extLst>
          </p:cNvPr>
          <p:cNvSpPr txBox="1"/>
          <p:nvPr/>
        </p:nvSpPr>
        <p:spPr>
          <a:xfrm>
            <a:off x="996484" y="5073956"/>
            <a:ext cx="6836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7 классе по теме: "Мой режим дня"</a:t>
            </a:r>
          </a:p>
          <a:p>
            <a:pPr algn="ctr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ECE03-C6EB-452A-9C55-BAF447043905}"/>
              </a:ext>
            </a:extLst>
          </p:cNvPr>
          <p:cNvSpPr txBox="1"/>
          <p:nvPr/>
        </p:nvSpPr>
        <p:spPr>
          <a:xfrm>
            <a:off x="12656652" y="33503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923449"/>
            <a:ext cx="658320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Что такое "Режим дня"?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2062163"/>
            <a:ext cx="3088958" cy="19090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424886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Определение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348389" y="4818221"/>
            <a:ext cx="30889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Режим дня - это структура вашего времени, которая определяет, как вы тратите свои часы на различные активности в течение дня.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2062163"/>
            <a:ext cx="3088958" cy="19090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424886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Применение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770602" y="4818221"/>
            <a:ext cx="308895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Когда вы организуете свой день правильно, вы можете управлять своим временем более эффективно, достигать больших результатов и уmenьшить уровень стресса и беспокойства.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816" y="2062163"/>
            <a:ext cx="3089077" cy="190916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4248983"/>
            <a:ext cx="254769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Составляйте план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192816" y="4818340"/>
            <a:ext cx="308907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Составление плана на день/неделю поможет вам избежать переработки и предотвратит неприятные сюрпризы в последний момент.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83B2C-6A56-468F-90F1-9F2F6B663988}"/>
              </a:ext>
            </a:extLst>
          </p:cNvPr>
          <p:cNvSpPr txBox="1"/>
          <p:nvPr/>
        </p:nvSpPr>
        <p:spPr>
          <a:xfrm>
            <a:off x="12656652" y="33503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801886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Компоненты организации времени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348389" y="2634972"/>
            <a:ext cx="4855726" cy="2462927"/>
          </a:xfrm>
          <a:prstGeom prst="roundRect">
            <a:avLst>
              <a:gd name="adj" fmla="val 4060"/>
            </a:avLst>
          </a:prstGeom>
          <a:solidFill>
            <a:srgbClr val="F0D4F7"/>
          </a:solidFill>
          <a:ln w="13811">
            <a:solidFill>
              <a:srgbClr val="E1A9E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84371" y="287095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Цели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584371" y="3440311"/>
            <a:ext cx="438376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Определите свои цели и обязательства, чтобы держать их перед глазами на протяжении дня. Новые задачи можно добавлять в течение дня.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6285" y="2634972"/>
            <a:ext cx="4855726" cy="2462927"/>
          </a:xfrm>
          <a:prstGeom prst="roundRect">
            <a:avLst>
              <a:gd name="adj" fmla="val 4060"/>
            </a:avLst>
          </a:prstGeom>
          <a:solidFill>
            <a:srgbClr val="F0D4F7"/>
          </a:solidFill>
          <a:ln w="13811">
            <a:solidFill>
              <a:srgbClr val="E1A9E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62267" y="2870954"/>
            <a:ext cx="300906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Разделение времени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62267" y="3440311"/>
            <a:ext cx="438376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Разделите время на блоки, чтобы сделать работу более эффективной и продуктивной.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348389" y="5320070"/>
            <a:ext cx="4855726" cy="2107525"/>
          </a:xfrm>
          <a:prstGeom prst="roundRect">
            <a:avLst>
              <a:gd name="adj" fmla="val 4744"/>
            </a:avLst>
          </a:prstGeom>
          <a:solidFill>
            <a:srgbClr val="F0D4F7"/>
          </a:solidFill>
          <a:ln w="13811">
            <a:solidFill>
              <a:srgbClr val="E1A9E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584371" y="555605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Приоритеты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584371" y="6125408"/>
            <a:ext cx="438376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Обращайте внимание на задачи с высоким приоритетом и выберите ежедневно топ-3 для себя.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26285" y="5320070"/>
            <a:ext cx="4855726" cy="2107525"/>
          </a:xfrm>
          <a:prstGeom prst="roundRect">
            <a:avLst>
              <a:gd name="adj" fmla="val 4744"/>
            </a:avLst>
          </a:prstGeom>
          <a:solidFill>
            <a:srgbClr val="F0D4F7"/>
          </a:solidFill>
          <a:ln w="13811">
            <a:solidFill>
              <a:srgbClr val="E1A9E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62267" y="5556052"/>
            <a:ext cx="242161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Взаимодействие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662267" y="6125408"/>
            <a:ext cx="438376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Постарайтесь максимально использовать средства связи, чтобы не тратить время на бесполезную переписку или встречи.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E4EFA7-EE98-46A2-8343-4EC3530F4403}"/>
              </a:ext>
            </a:extLst>
          </p:cNvPr>
          <p:cNvSpPr txBox="1"/>
          <p:nvPr/>
        </p:nvSpPr>
        <p:spPr>
          <a:xfrm>
            <a:off x="12656652" y="33503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3053"/>
          </a:xfrm>
          <a:prstGeom prst="rect">
            <a:avLst/>
          </a:prstGeom>
          <a:solidFill>
            <a:srgbClr val="FFFFFF">
              <a:alpha val="75000"/>
            </a:srgbClr>
          </a:solidFill>
          <a:ln w="13097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05683" y="579358"/>
            <a:ext cx="9419034" cy="13168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84"/>
              </a:lnSpc>
              <a:buNone/>
            </a:pPr>
            <a:r>
              <a:rPr lang="en-US" sz="4147" b="1" kern="0" spc="-83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Зачем нужен баланс в режиме дня?</a:t>
            </a:r>
            <a:endParaRPr lang="en-US" sz="41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605683" y="5154216"/>
            <a:ext cx="9419034" cy="42029"/>
          </a:xfrm>
          <a:prstGeom prst="rect">
            <a:avLst/>
          </a:prstGeom>
          <a:solidFill>
            <a:srgbClr val="E1A9EF"/>
          </a:solidFill>
          <a:ln/>
        </p:spPr>
      </p:sp>
      <p:sp>
        <p:nvSpPr>
          <p:cNvPr id="6" name="Shape 3"/>
          <p:cNvSpPr/>
          <p:nvPr/>
        </p:nvSpPr>
        <p:spPr>
          <a:xfrm>
            <a:off x="4886742" y="5154216"/>
            <a:ext cx="42029" cy="737354"/>
          </a:xfrm>
          <a:prstGeom prst="rect">
            <a:avLst/>
          </a:prstGeom>
          <a:solidFill>
            <a:srgbClr val="E1A9EF"/>
          </a:solidFill>
          <a:ln/>
        </p:spPr>
      </p:sp>
      <p:sp>
        <p:nvSpPr>
          <p:cNvPr id="7" name="Shape 4"/>
          <p:cNvSpPr/>
          <p:nvPr/>
        </p:nvSpPr>
        <p:spPr>
          <a:xfrm>
            <a:off x="4670822" y="4917281"/>
            <a:ext cx="473988" cy="473988"/>
          </a:xfrm>
          <a:prstGeom prst="roundRect">
            <a:avLst>
              <a:gd name="adj" fmla="val 20003"/>
            </a:avLst>
          </a:prstGeom>
          <a:solidFill>
            <a:srgbClr val="F0D4F7"/>
          </a:solidFill>
          <a:ln w="13097">
            <a:solidFill>
              <a:srgbClr val="E1A9E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823341" y="4956810"/>
            <a:ext cx="168950" cy="3949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1"/>
              </a:lnSpc>
              <a:buNone/>
            </a:pPr>
            <a:r>
              <a:rPr lang="en-US" sz="2488" b="1" kern="0" spc="-50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1</a:t>
            </a:r>
            <a:endParaRPr lang="en-US" sz="24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711535" y="6102310"/>
            <a:ext cx="2392323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2"/>
              </a:lnSpc>
              <a:buNone/>
            </a:pPr>
            <a:r>
              <a:rPr lang="en-US" sz="2074" b="1" kern="0" spc="-41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Высокое качество</a:t>
            </a:r>
            <a:endParaRPr lang="en-US" sz="20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816304" y="6642140"/>
            <a:ext cx="4182904" cy="10115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54"/>
              </a:lnSpc>
              <a:buNone/>
            </a:pPr>
            <a:r>
              <a:rPr lang="en-US" sz="1659" kern="0" spc="-33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Режим дня сбалансированный так, что вы возьмёте только нужное кол-во отдыха, чтобы достичь высокой продуктивности.</a:t>
            </a:r>
            <a:endParaRPr lang="en-US" sz="16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294066" y="4416862"/>
            <a:ext cx="42029" cy="737354"/>
          </a:xfrm>
          <a:prstGeom prst="rect">
            <a:avLst/>
          </a:prstGeom>
          <a:solidFill>
            <a:srgbClr val="E1A9EF"/>
          </a:solidFill>
          <a:ln/>
        </p:spPr>
      </p:sp>
      <p:sp>
        <p:nvSpPr>
          <p:cNvPr id="12" name="Shape 9"/>
          <p:cNvSpPr/>
          <p:nvPr/>
        </p:nvSpPr>
        <p:spPr>
          <a:xfrm>
            <a:off x="7078147" y="4917281"/>
            <a:ext cx="473988" cy="473988"/>
          </a:xfrm>
          <a:prstGeom prst="roundRect">
            <a:avLst>
              <a:gd name="adj" fmla="val 20003"/>
            </a:avLst>
          </a:prstGeom>
          <a:solidFill>
            <a:srgbClr val="F0D4F7"/>
          </a:solidFill>
          <a:ln w="13097">
            <a:solidFill>
              <a:srgbClr val="E1A9E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30666" y="4956810"/>
            <a:ext cx="168950" cy="3949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1"/>
              </a:lnSpc>
              <a:buNone/>
            </a:pPr>
            <a:r>
              <a:rPr lang="en-US" sz="2488" b="1" kern="0" spc="-50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2</a:t>
            </a:r>
            <a:endParaRPr lang="en-US" sz="24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139220" y="2317552"/>
            <a:ext cx="2351842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2"/>
              </a:lnSpc>
              <a:buNone/>
            </a:pPr>
            <a:r>
              <a:rPr lang="en-US" sz="2074" b="1" kern="0" spc="-41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Лучшее здоровье</a:t>
            </a:r>
            <a:endParaRPr lang="en-US" sz="20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223629" y="2857381"/>
            <a:ext cx="4183023" cy="13487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54"/>
              </a:lnSpc>
              <a:buNone/>
            </a:pPr>
            <a:r>
              <a:rPr lang="en-US" sz="1659" kern="0" spc="-33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Здоровый режим дня может помочь вам лучше спать по ночам, чувствовать себя бодрее в течение дня, улучшить пищеварение и в целом повысить качество жизни.</a:t>
            </a:r>
            <a:endParaRPr lang="en-US" sz="16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9701510" y="5154216"/>
            <a:ext cx="42029" cy="737354"/>
          </a:xfrm>
          <a:prstGeom prst="rect">
            <a:avLst/>
          </a:prstGeom>
          <a:solidFill>
            <a:srgbClr val="E1A9EF"/>
          </a:solidFill>
          <a:ln/>
        </p:spPr>
      </p:sp>
      <p:sp>
        <p:nvSpPr>
          <p:cNvPr id="17" name="Shape 14"/>
          <p:cNvSpPr/>
          <p:nvPr/>
        </p:nvSpPr>
        <p:spPr>
          <a:xfrm>
            <a:off x="9485590" y="4917281"/>
            <a:ext cx="473988" cy="473988"/>
          </a:xfrm>
          <a:prstGeom prst="roundRect">
            <a:avLst>
              <a:gd name="adj" fmla="val 20003"/>
            </a:avLst>
          </a:prstGeom>
          <a:solidFill>
            <a:srgbClr val="F0D4F7"/>
          </a:solidFill>
          <a:ln w="13097">
            <a:solidFill>
              <a:srgbClr val="E1A9E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9638109" y="4956810"/>
            <a:ext cx="168950" cy="3949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1"/>
              </a:lnSpc>
              <a:buNone/>
            </a:pPr>
            <a:r>
              <a:rPr lang="en-US" sz="2488" b="1" kern="0" spc="-50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3</a:t>
            </a:r>
            <a:endParaRPr lang="en-US" sz="24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503563" y="6102310"/>
            <a:ext cx="2438043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2"/>
              </a:lnSpc>
              <a:buNone/>
            </a:pPr>
            <a:r>
              <a:rPr lang="en-US" sz="2074" b="1" kern="0" spc="-41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Снижение стресса</a:t>
            </a:r>
            <a:endParaRPr lang="en-US" sz="20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631073" y="6642140"/>
            <a:ext cx="4183023" cy="10115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54"/>
              </a:lnSpc>
              <a:buNone/>
            </a:pPr>
            <a:r>
              <a:rPr lang="en-US" sz="1659" kern="0" spc="-33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Правильный режим дня может уменьшить стресс, помочь сохранить мирный ум и повысить уверенность в достижении целей.</a:t>
            </a:r>
            <a:endParaRPr lang="en-US" sz="16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6A5148-C716-477B-8415-EB7BC887DCDF}"/>
              </a:ext>
            </a:extLst>
          </p:cNvPr>
          <p:cNvSpPr txBox="1"/>
          <p:nvPr/>
        </p:nvSpPr>
        <p:spPr>
          <a:xfrm>
            <a:off x="12656652" y="33503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062990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Практические советы по планированию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348389" y="3007162"/>
            <a:ext cx="2949416" cy="12494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Делайте заметки определенной формы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348389" y="4478774"/>
            <a:ext cx="294941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Записывайте пункты и задачи в журнал определенной формы. Это не только удобно, но и позволяет анализировать прогресс, а также замечать ошибки.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847398" y="3007162"/>
            <a:ext cx="2949416" cy="12494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Составить график дня на неделю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847398" y="4478774"/>
            <a:ext cx="2949416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Составьте график дня на следующую неделю. Разметьте на нем время для учебы, досуга, коммуникации, отдыха. Это укажет вам, сколько времени нужно на каждую задачу.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46406" y="3007162"/>
            <a:ext cx="2949416" cy="16659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Уделяйте внимание своим личным приоритетам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346406" y="4895255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забывайте о своих личных приоритетах и увлечениях. Важно успеть заниматься тем, что доставит удовольствие.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09A03F-6369-490F-A3B5-43AEFBA3A9DF}"/>
              </a:ext>
            </a:extLst>
          </p:cNvPr>
          <p:cNvSpPr txBox="1"/>
          <p:nvPr/>
        </p:nvSpPr>
        <p:spPr>
          <a:xfrm>
            <a:off x="12656652" y="33503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62818"/>
          </a:xfrm>
          <a:prstGeom prst="rect">
            <a:avLst/>
          </a:prstGeom>
          <a:solidFill>
            <a:srgbClr val="FFFFFF">
              <a:alpha val="75000"/>
            </a:srgbClr>
          </a:solidFill>
          <a:ln w="113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263741" y="498396"/>
            <a:ext cx="8102918" cy="11327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60"/>
              </a:lnSpc>
              <a:buNone/>
            </a:pPr>
            <a:r>
              <a:rPr lang="en-US" sz="3568" b="1" kern="0" spc="-71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Результаты анализа своего расписания дня</a:t>
            </a:r>
            <a:endParaRPr lang="en-US" sz="35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3263741" y="1993583"/>
            <a:ext cx="8102918" cy="5770840"/>
          </a:xfrm>
          <a:prstGeom prst="roundRect">
            <a:avLst>
              <a:gd name="adj" fmla="val 1413"/>
            </a:avLst>
          </a:prstGeom>
          <a:noFill/>
          <a:ln w="11311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275052" y="2004893"/>
            <a:ext cx="8080296" cy="52256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3456265" y="2121218"/>
            <a:ext cx="3673912" cy="289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3"/>
              </a:lnSpc>
              <a:buNone/>
            </a:pPr>
            <a:r>
              <a:rPr lang="en-US" sz="1427" kern="0" spc="-29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5:30 - 7:00</a:t>
            </a:r>
            <a:endParaRPr lang="en-US" sz="1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00223" y="2121218"/>
            <a:ext cx="3673912" cy="289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3"/>
              </a:lnSpc>
              <a:buNone/>
            </a:pPr>
            <a:r>
              <a:rPr lang="en-US" sz="1427" kern="0" spc="-29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Утренний бег</a:t>
            </a:r>
            <a:endParaRPr lang="en-US" sz="1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3275052" y="2527459"/>
            <a:ext cx="8080296" cy="52256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3456265" y="2643783"/>
            <a:ext cx="3673912" cy="289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3"/>
              </a:lnSpc>
              <a:buNone/>
            </a:pPr>
            <a:r>
              <a:rPr lang="en-US" sz="1427" kern="0" spc="-29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7:30 - 8:00</a:t>
            </a:r>
            <a:endParaRPr lang="en-US" sz="1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500223" y="2643783"/>
            <a:ext cx="3673912" cy="289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3"/>
              </a:lnSpc>
              <a:buNone/>
            </a:pPr>
            <a:r>
              <a:rPr lang="en-US" sz="1427" kern="0" spc="-29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Завтрак</a:t>
            </a:r>
            <a:endParaRPr lang="en-US" sz="1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3275052" y="3050024"/>
            <a:ext cx="8080296" cy="52256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3456265" y="3166348"/>
            <a:ext cx="3673912" cy="289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3"/>
              </a:lnSpc>
              <a:buNone/>
            </a:pPr>
            <a:r>
              <a:rPr lang="en-US" sz="1427" kern="0" spc="-29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8:00 - 9:00</a:t>
            </a:r>
            <a:endParaRPr lang="en-US" sz="1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500223" y="3166348"/>
            <a:ext cx="3673912" cy="289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3"/>
              </a:lnSpc>
              <a:buNone/>
            </a:pPr>
            <a:r>
              <a:rPr lang="en-US" sz="1427" kern="0" spc="-29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Дорога в школу</a:t>
            </a:r>
            <a:endParaRPr lang="en-US" sz="1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3275052" y="3572589"/>
            <a:ext cx="8080296" cy="52256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3456265" y="3688913"/>
            <a:ext cx="3673912" cy="289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3"/>
              </a:lnSpc>
              <a:buNone/>
            </a:pPr>
            <a:r>
              <a:rPr lang="en-US" sz="1427" kern="0" spc="-29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9:00 - 14:00</a:t>
            </a:r>
            <a:endParaRPr lang="en-US" sz="1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7500223" y="3688913"/>
            <a:ext cx="3673912" cy="289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3"/>
              </a:lnSpc>
              <a:buNone/>
            </a:pPr>
            <a:r>
              <a:rPr lang="en-US" sz="1427" kern="0" spc="-29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Учёба</a:t>
            </a:r>
            <a:endParaRPr lang="en-US" sz="1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3275052" y="4095155"/>
            <a:ext cx="8080296" cy="52256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9" name="Text 16"/>
          <p:cNvSpPr/>
          <p:nvPr/>
        </p:nvSpPr>
        <p:spPr>
          <a:xfrm>
            <a:off x="3456265" y="4211479"/>
            <a:ext cx="3673912" cy="289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3"/>
              </a:lnSpc>
              <a:buNone/>
            </a:pPr>
            <a:r>
              <a:rPr lang="en-US" sz="1427" kern="0" spc="-29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14:00 - 15:00</a:t>
            </a:r>
            <a:endParaRPr lang="en-US" sz="1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500223" y="4211479"/>
            <a:ext cx="3673912" cy="289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3"/>
              </a:lnSpc>
              <a:buNone/>
            </a:pPr>
            <a:r>
              <a:rPr lang="en-US" sz="1427" kern="0" spc="-29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Обед</a:t>
            </a:r>
            <a:endParaRPr lang="en-US" sz="1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3275052" y="4617720"/>
            <a:ext cx="8080296" cy="52256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2" name="Text 19"/>
          <p:cNvSpPr/>
          <p:nvPr/>
        </p:nvSpPr>
        <p:spPr>
          <a:xfrm>
            <a:off x="3456265" y="4734044"/>
            <a:ext cx="3673912" cy="289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3"/>
              </a:lnSpc>
              <a:buNone/>
            </a:pPr>
            <a:r>
              <a:rPr lang="en-US" sz="1427" kern="0" spc="-29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15:00 - 17:00</a:t>
            </a:r>
            <a:endParaRPr lang="en-US" sz="1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7500223" y="4734044"/>
            <a:ext cx="3673912" cy="289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3"/>
              </a:lnSpc>
              <a:buNone/>
            </a:pPr>
            <a:r>
              <a:rPr lang="en-US" sz="1427" kern="0" spc="-29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Дополнительные задания</a:t>
            </a:r>
            <a:endParaRPr lang="en-US" sz="1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21"/>
          <p:cNvSpPr/>
          <p:nvPr/>
        </p:nvSpPr>
        <p:spPr>
          <a:xfrm>
            <a:off x="3275052" y="5140285"/>
            <a:ext cx="8080296" cy="52256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5" name="Text 22"/>
          <p:cNvSpPr/>
          <p:nvPr/>
        </p:nvSpPr>
        <p:spPr>
          <a:xfrm>
            <a:off x="3456265" y="5256609"/>
            <a:ext cx="3673912" cy="289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3"/>
              </a:lnSpc>
              <a:buNone/>
            </a:pPr>
            <a:r>
              <a:rPr lang="en-US" sz="1427" kern="0" spc="-29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17:00 - 18:00</a:t>
            </a:r>
            <a:endParaRPr lang="en-US" sz="1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23"/>
          <p:cNvSpPr/>
          <p:nvPr/>
        </p:nvSpPr>
        <p:spPr>
          <a:xfrm>
            <a:off x="7500223" y="5256609"/>
            <a:ext cx="3673912" cy="289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3"/>
              </a:lnSpc>
              <a:buNone/>
            </a:pPr>
            <a:r>
              <a:rPr lang="en-US" sz="1427" kern="0" spc="-29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Свободное время</a:t>
            </a:r>
            <a:endParaRPr lang="en-US" sz="1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24"/>
          <p:cNvSpPr/>
          <p:nvPr/>
        </p:nvSpPr>
        <p:spPr>
          <a:xfrm>
            <a:off x="3275052" y="5662851"/>
            <a:ext cx="8080296" cy="52256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8" name="Text 25"/>
          <p:cNvSpPr/>
          <p:nvPr/>
        </p:nvSpPr>
        <p:spPr>
          <a:xfrm>
            <a:off x="3456265" y="5779175"/>
            <a:ext cx="3673912" cy="289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3"/>
              </a:lnSpc>
              <a:buNone/>
            </a:pPr>
            <a:r>
              <a:rPr lang="en-US" sz="1427" kern="0" spc="-29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18:00 - 19:00</a:t>
            </a:r>
            <a:endParaRPr lang="en-US" sz="1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26"/>
          <p:cNvSpPr/>
          <p:nvPr/>
        </p:nvSpPr>
        <p:spPr>
          <a:xfrm>
            <a:off x="7500223" y="5779175"/>
            <a:ext cx="3673912" cy="289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3"/>
              </a:lnSpc>
              <a:buNone/>
            </a:pPr>
            <a:r>
              <a:rPr lang="en-US" sz="1427" kern="0" spc="-29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Личное время</a:t>
            </a:r>
            <a:endParaRPr lang="en-US" sz="1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hape 27"/>
          <p:cNvSpPr/>
          <p:nvPr/>
        </p:nvSpPr>
        <p:spPr>
          <a:xfrm>
            <a:off x="3275052" y="6185416"/>
            <a:ext cx="8080296" cy="52256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1" name="Text 28"/>
          <p:cNvSpPr/>
          <p:nvPr/>
        </p:nvSpPr>
        <p:spPr>
          <a:xfrm>
            <a:off x="3456265" y="6301740"/>
            <a:ext cx="3673912" cy="289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3"/>
              </a:lnSpc>
              <a:buNone/>
            </a:pPr>
            <a:r>
              <a:rPr lang="en-US" sz="1427" kern="0" spc="-29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19:00 - 20:00</a:t>
            </a:r>
            <a:endParaRPr lang="en-US" sz="1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29"/>
          <p:cNvSpPr/>
          <p:nvPr/>
        </p:nvSpPr>
        <p:spPr>
          <a:xfrm>
            <a:off x="7500223" y="6301740"/>
            <a:ext cx="3673912" cy="289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3"/>
              </a:lnSpc>
              <a:buNone/>
            </a:pPr>
            <a:r>
              <a:rPr lang="en-US" sz="1427" kern="0" spc="-29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Ужин</a:t>
            </a:r>
            <a:endParaRPr lang="en-US" sz="1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hape 30"/>
          <p:cNvSpPr/>
          <p:nvPr/>
        </p:nvSpPr>
        <p:spPr>
          <a:xfrm>
            <a:off x="3275052" y="6707981"/>
            <a:ext cx="8080296" cy="52256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4" name="Text 31"/>
          <p:cNvSpPr/>
          <p:nvPr/>
        </p:nvSpPr>
        <p:spPr>
          <a:xfrm>
            <a:off x="3456265" y="6824305"/>
            <a:ext cx="3673912" cy="289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3"/>
              </a:lnSpc>
              <a:buNone/>
            </a:pPr>
            <a:r>
              <a:rPr lang="en-US" sz="1427" kern="0" spc="-29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20:00 - 21:30</a:t>
            </a:r>
            <a:endParaRPr lang="en-US" sz="1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32"/>
          <p:cNvSpPr/>
          <p:nvPr/>
        </p:nvSpPr>
        <p:spPr>
          <a:xfrm>
            <a:off x="7500223" y="6824305"/>
            <a:ext cx="3673912" cy="289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3"/>
              </a:lnSpc>
              <a:buNone/>
            </a:pPr>
            <a:r>
              <a:rPr lang="en-US" sz="1427" kern="0" spc="-29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Хобби/Спорт</a:t>
            </a:r>
            <a:endParaRPr lang="en-US" sz="1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hape 33"/>
          <p:cNvSpPr/>
          <p:nvPr/>
        </p:nvSpPr>
        <p:spPr>
          <a:xfrm>
            <a:off x="3275052" y="7230547"/>
            <a:ext cx="8080296" cy="52256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7" name="Text 34"/>
          <p:cNvSpPr/>
          <p:nvPr/>
        </p:nvSpPr>
        <p:spPr>
          <a:xfrm>
            <a:off x="3456265" y="7346871"/>
            <a:ext cx="3673912" cy="289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3"/>
              </a:lnSpc>
              <a:buNone/>
            </a:pPr>
            <a:r>
              <a:rPr lang="en-US" sz="1427" kern="0" spc="-29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22:00 - 5:30</a:t>
            </a:r>
            <a:endParaRPr lang="en-US" sz="1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35"/>
          <p:cNvSpPr/>
          <p:nvPr/>
        </p:nvSpPr>
        <p:spPr>
          <a:xfrm>
            <a:off x="7500223" y="7346871"/>
            <a:ext cx="3673912" cy="289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3"/>
              </a:lnSpc>
              <a:buNone/>
            </a:pPr>
            <a:r>
              <a:rPr lang="en-US" sz="1427" kern="0" spc="-29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Сон</a:t>
            </a:r>
            <a:endParaRPr lang="en-US" sz="1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1B3365-CE29-436D-98DA-732732A7DFD4}"/>
              </a:ext>
            </a:extLst>
          </p:cNvPr>
          <p:cNvSpPr txBox="1"/>
          <p:nvPr/>
        </p:nvSpPr>
        <p:spPr>
          <a:xfrm>
            <a:off x="12656652" y="33503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1087755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Важность эффективного распорядка дня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319599" y="298334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0D4F7"/>
          </a:solidFill>
          <a:ln w="13811">
            <a:solidFill>
              <a:srgbClr val="E1A9E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77595" y="3025021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041713" y="3059668"/>
            <a:ext cx="271533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Достижение целей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041713" y="3629025"/>
            <a:ext cx="2905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Планирование позволяет нам анализировать наши цели и достигать 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10169485" y="298334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0D4F7"/>
          </a:solidFill>
          <a:ln w="13811">
            <a:solidFill>
              <a:srgbClr val="E1A9E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327481" y="3025021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891599" y="3059668"/>
            <a:ext cx="29056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Улучшение здоровья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891599" y="3976211"/>
            <a:ext cx="2905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Правильный режим дня помогает сохранять здоровье и форму.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319599" y="543818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0D4F7"/>
          </a:solidFill>
          <a:ln w="13811">
            <a:solidFill>
              <a:srgbClr val="E1A9E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477595" y="5479852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041713" y="5514499"/>
            <a:ext cx="675548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Распределение времени и улучшение результата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041713" y="6431042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Если вы планируете свои занятия, тогда можете сократить ваши затраты времени на необходимые дела и одновременно улучшаться.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39486"/>
            <a:ext cx="5486400" cy="86976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55EF8EC-5806-40F3-A531-17D039529D87}"/>
              </a:ext>
            </a:extLst>
          </p:cNvPr>
          <p:cNvSpPr txBox="1"/>
          <p:nvPr/>
        </p:nvSpPr>
        <p:spPr>
          <a:xfrm>
            <a:off x="12656652" y="33503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536</Words>
  <Application>Microsoft Office PowerPoint</Application>
  <PresentationFormat>Произвольный</PresentationFormat>
  <Paragraphs>85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2023-08-28T08:20:17Z</dcterms:created>
  <dcterms:modified xsi:type="dcterms:W3CDTF">2023-08-28T08:24:08Z</dcterms:modified>
</cp:coreProperties>
</file>