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18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6319599" y="481453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"Я талантлив" - классный час для детей 5 класса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3314307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классный час «Я талантлив». Мы поговорим о том, почему уникальность важна и как развивать свой талант.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96C872-B312-42C9-89A2-A899A0135290}"/>
              </a:ext>
            </a:extLst>
          </p:cNvPr>
          <p:cNvSpPr txBox="1"/>
          <p:nvPr/>
        </p:nvSpPr>
        <p:spPr>
          <a:xfrm>
            <a:off x="6319599" y="4606469"/>
            <a:ext cx="6836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5 классе по теме: "Я талантлив"</a:t>
            </a:r>
          </a:p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E6FF2C-822A-4212-854F-F99BCB94F1A9}"/>
              </a:ext>
            </a:extLst>
          </p:cNvPr>
          <p:cNvSpPr txBox="1"/>
          <p:nvPr/>
        </p:nvSpPr>
        <p:spPr>
          <a:xfrm>
            <a:off x="3599734" y="76651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681752"/>
            <a:ext cx="66446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Что такое уникальность?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1820466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135041"/>
            <a:ext cx="23469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Каждый уникален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704398"/>
            <a:ext cx="329588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Каждый человек уникален и имеет свои сильные стороны и таланты. Но многие люди этого не замечают и не используют свой потенциал в полной мере.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1820466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13516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Неповторимость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4704517"/>
            <a:ext cx="329600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Уникальность означает неповторимость. Никто не может быть таким же, как вы, и это замечательно. </a:t>
            </a:r>
            <a:r>
              <a:rPr lang="ru-RU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Но не нужно зазнаваться! Уникальность должна быть в уме и знаниях, а не в дурных поступках!!!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1820466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135160"/>
            <a:ext cx="29946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Творческий потенциал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4704517"/>
            <a:ext cx="3296007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Каждый человек имеет творческий потенциал, не зависимо от возраста или профессии. Этот потенциал нужно открывать и развивать. Это поможет вам не только раскрыть свой талант, но и найти свое призвание.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3636A1-B0E7-46DA-818E-4AFB527FB197}"/>
              </a:ext>
            </a:extLst>
          </p:cNvPr>
          <p:cNvSpPr txBox="1"/>
          <p:nvPr/>
        </p:nvSpPr>
        <p:spPr>
          <a:xfrm>
            <a:off x="3599734" y="76651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435775"/>
            <a:ext cx="86410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Почему важно быть уникальным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574488"/>
            <a:ext cx="3370064" cy="4219337"/>
          </a:xfrm>
          <a:prstGeom prst="roundRect">
            <a:avLst>
              <a:gd name="adj" fmla="val 1628"/>
            </a:avLst>
          </a:prstGeom>
          <a:solidFill>
            <a:srgbClr val="E1E1EA"/>
          </a:solidFill>
          <a:ln w="7620">
            <a:solidFill>
              <a:srgbClr val="C3C3D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2804279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Привлечение внимания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7783" y="3720822"/>
            <a:ext cx="291048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Уникальность помогает привлечь внимание и выделиться из толпы. </a:t>
            </a:r>
            <a:r>
              <a:rPr lang="ru-RU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Но не нужно выделяться дурными способами! Лучше всего выделяться умом и способностями!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2574488"/>
            <a:ext cx="3370064" cy="4219337"/>
          </a:xfrm>
          <a:prstGeom prst="roundRect">
            <a:avLst>
              <a:gd name="adj" fmla="val 1628"/>
            </a:avLst>
          </a:prstGeom>
          <a:solidFill>
            <a:srgbClr val="E1E1EA"/>
          </a:solidFill>
          <a:ln w="7620">
            <a:solidFill>
              <a:srgbClr val="C3C3D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0018" y="280427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Саморазвитие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0018" y="3373636"/>
            <a:ext cx="291048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Развитие своей уникальности позволяет вам получить уверенность в себе и раскрыть свой творческий потенциал. Вы сможете найти новые способы решения проблем и воплощения своих идей.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2574488"/>
            <a:ext cx="3370064" cy="4219337"/>
          </a:xfrm>
          <a:prstGeom prst="roundRect">
            <a:avLst>
              <a:gd name="adj" fmla="val 1628"/>
            </a:avLst>
          </a:prstGeom>
          <a:solidFill>
            <a:srgbClr val="E1E1EA"/>
          </a:solidFill>
          <a:ln w="7620">
            <a:solidFill>
              <a:srgbClr val="C3C3D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2253" y="280427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Успех в жизни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52253" y="3373636"/>
            <a:ext cx="291048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Уникальность помогает сделать вас успешным в жизни. Если вы развиваете свой талант и уникальность, то вы сможете преуспеть в своей карьере и личной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946441-B3F7-4E01-82D3-E48A1C9C44B5}"/>
              </a:ext>
            </a:extLst>
          </p:cNvPr>
          <p:cNvSpPr txBox="1"/>
          <p:nvPr/>
        </p:nvSpPr>
        <p:spPr>
          <a:xfrm>
            <a:off x="3599734" y="76651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732234"/>
            <a:ext cx="90449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Как развивать свою уникальность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4506397"/>
            <a:ext cx="10554414" cy="44410"/>
          </a:xfrm>
          <a:prstGeom prst="rect">
            <a:avLst/>
          </a:prstGeom>
          <a:solidFill>
            <a:srgbClr val="C3C3D5"/>
          </a:solidFill>
          <a:ln/>
        </p:spPr>
      </p:sp>
      <p:sp>
        <p:nvSpPr>
          <p:cNvPr id="6" name="Shape 4"/>
          <p:cNvSpPr/>
          <p:nvPr/>
        </p:nvSpPr>
        <p:spPr>
          <a:xfrm>
            <a:off x="4598849" y="4506397"/>
            <a:ext cx="44410" cy="777597"/>
          </a:xfrm>
          <a:prstGeom prst="rect">
            <a:avLst/>
          </a:prstGeom>
          <a:solidFill>
            <a:srgbClr val="C3C3D5"/>
          </a:solidFill>
          <a:ln/>
        </p:spPr>
      </p:sp>
      <p:sp>
        <p:nvSpPr>
          <p:cNvPr id="7" name="Shape 5"/>
          <p:cNvSpPr/>
          <p:nvPr/>
        </p:nvSpPr>
        <p:spPr>
          <a:xfrm>
            <a:off x="4371142" y="4256484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1E1EA"/>
          </a:solidFill>
          <a:ln w="7620">
            <a:solidFill>
              <a:srgbClr val="C3C3D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48664" y="4298156"/>
            <a:ext cx="1447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455194" y="5506283"/>
            <a:ext cx="23317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Принимайте себя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260163" y="607564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Начните с того, чтобы принять себя таким, какой вы есть. </a:t>
            </a:r>
            <a:r>
              <a:rPr lang="ru-RU" sz="16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Но всегда нужно исправлять свои недостатки! Если вы неграмотный – это не повод принимать себя таким! Это повод – учиться!!!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292995" y="3728799"/>
            <a:ext cx="44410" cy="777597"/>
          </a:xfrm>
          <a:prstGeom prst="rect">
            <a:avLst/>
          </a:prstGeom>
          <a:solidFill>
            <a:srgbClr val="C3C3D5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88" y="4256484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1E1EA"/>
          </a:solidFill>
          <a:ln w="7620">
            <a:solidFill>
              <a:srgbClr val="C3C3D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27570" y="4298156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204228" y="187094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Пробуйте новое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954310" y="2440305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Пробуйте новые вещи и экспериментируйте. Это поможет вам расширить кругозор и найти новые способы решения проблем.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9987141" y="4506397"/>
            <a:ext cx="44410" cy="777597"/>
          </a:xfrm>
          <a:prstGeom prst="rect">
            <a:avLst/>
          </a:prstGeom>
          <a:solidFill>
            <a:srgbClr val="C3C3D5"/>
          </a:solidFill>
          <a:ln/>
        </p:spPr>
      </p:sp>
      <p:sp>
        <p:nvSpPr>
          <p:cNvPr id="17" name="Shape 15"/>
          <p:cNvSpPr/>
          <p:nvPr/>
        </p:nvSpPr>
        <p:spPr>
          <a:xfrm>
            <a:off x="9759434" y="4256484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1E1EA"/>
          </a:solidFill>
          <a:ln w="7620">
            <a:solidFill>
              <a:srgbClr val="C3C3D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917906" y="4298156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898374" y="550628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Учите новое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648456" y="607564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Учите новые навыки и знания. Так вы можете раскрыть свой творческий потенциал и найти новые способы реализации своих идей.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E1F7A4-4AA2-47BC-A57E-207EA3EE2F7E}"/>
              </a:ext>
            </a:extLst>
          </p:cNvPr>
          <p:cNvSpPr txBox="1"/>
          <p:nvPr/>
        </p:nvSpPr>
        <p:spPr>
          <a:xfrm>
            <a:off x="3599734" y="76651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157413" y="597575"/>
            <a:ext cx="10315575" cy="13573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44"/>
              </a:lnSpc>
              <a:buNone/>
            </a:pPr>
            <a:r>
              <a:rPr lang="en-US" sz="4275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Упражнения на развитие твоего таланта</a:t>
            </a:r>
            <a:endParaRPr lang="en-US" sz="42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3" y="2389227"/>
            <a:ext cx="3221355" cy="19908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157413" y="4651534"/>
            <a:ext cx="3221355" cy="678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Упражнение на развитие мышления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157413" y="5547360"/>
            <a:ext cx="3221355" cy="2084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Играйте в шахматы или другие логические игры. Это поможет развить ваше аналитическое мышление и научиться находить нестандартные решения.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523" y="2389227"/>
            <a:ext cx="3221355" cy="199084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04523" y="4651534"/>
            <a:ext cx="3221355" cy="678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Упражнение на самоанализ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04523" y="5547360"/>
            <a:ext cx="3221355" cy="17371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Продумайте свои сильные и слабые стороны. Это поможет вам определить свое призвание и развить свои таланты.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633" y="2389227"/>
            <a:ext cx="3221355" cy="1990844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51633" y="4651534"/>
            <a:ext cx="3626167" cy="6786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72"/>
              </a:lnSpc>
              <a:buNone/>
            </a:pPr>
            <a:r>
              <a:rPr lang="en-US" sz="2138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Упражнение на развитие коммуникации</a:t>
            </a:r>
            <a:endParaRPr lang="en-US" sz="21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51633" y="5547360"/>
            <a:ext cx="3221355" cy="2084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6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Общайтесь с разными людьми и учитеся находить общий язык. Это поможет вам развить навыки коммуникации и научиться работать в команде.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FD93CA-DAC5-4034-B907-88ACBDF27593}"/>
              </a:ext>
            </a:extLst>
          </p:cNvPr>
          <p:cNvSpPr txBox="1"/>
          <p:nvPr/>
        </p:nvSpPr>
        <p:spPr>
          <a:xfrm>
            <a:off x="3599734" y="76651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253966"/>
            <a:ext cx="80619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Почему это важно в 5 классе?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392680"/>
            <a:ext cx="3370064" cy="4582954"/>
          </a:xfrm>
          <a:prstGeom prst="roundRect">
            <a:avLst>
              <a:gd name="adj" fmla="val 1628"/>
            </a:avLst>
          </a:prstGeom>
          <a:solidFill>
            <a:srgbClr val="E1E1EA"/>
          </a:solidFill>
          <a:ln w="7620">
            <a:solidFill>
              <a:srgbClr val="C3C3D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2622471"/>
            <a:ext cx="27203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Найдите свою стезю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7783" y="3191828"/>
            <a:ext cx="2910483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5 классе каждый ребенок находится на пути самопознания и самоидентификации. Источником своих талантов для многих детей становятся их увлечения. Именно сейчас важно научиться развивать свой талант и уникальность.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2392680"/>
            <a:ext cx="3370064" cy="4582954"/>
          </a:xfrm>
          <a:prstGeom prst="roundRect">
            <a:avLst>
              <a:gd name="adj" fmla="val 1628"/>
            </a:avLst>
          </a:prstGeom>
          <a:solidFill>
            <a:srgbClr val="E1E1EA"/>
          </a:solidFill>
          <a:ln w="7620">
            <a:solidFill>
              <a:srgbClr val="C3C3D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0018" y="2622471"/>
            <a:ext cx="2575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Успешное будущее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0018" y="3191828"/>
            <a:ext cx="291048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Развитие уникальности и таланта позволит детям реализоваться в жизни, получить уверенность в себе и раскрыть свой творческий потенциал. Это поможет им построить успешное будущее.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2392680"/>
            <a:ext cx="3370064" cy="4582954"/>
          </a:xfrm>
          <a:prstGeom prst="roundRect">
            <a:avLst>
              <a:gd name="adj" fmla="val 1628"/>
            </a:avLst>
          </a:prstGeom>
          <a:solidFill>
            <a:srgbClr val="E1E1EA"/>
          </a:solidFill>
          <a:ln w="7620">
            <a:solidFill>
              <a:srgbClr val="C3C3D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2253" y="2622471"/>
            <a:ext cx="291048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3C3939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Развитие социальных навыков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52253" y="3539014"/>
            <a:ext cx="2910483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Упражнения, призванные развить талант, способствуют развитию навыков коммуникации. Это поможет детям лучше понимать себя и других, общаться со сверстниками и получать удовольствие от общения.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90CB60-B014-43EE-BE4D-74C76D03DBEA}"/>
              </a:ext>
            </a:extLst>
          </p:cNvPr>
          <p:cNvSpPr txBox="1"/>
          <p:nvPr/>
        </p:nvSpPr>
        <p:spPr>
          <a:xfrm>
            <a:off x="3599734" y="76651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59512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1998226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312801"/>
            <a:ext cx="2621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Достижение успеха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882158"/>
            <a:ext cx="329588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Никто не знает, чего вы добьетесь в своей жизни. Но если вы найдете свой талант и будите развивать свою уникальность, то вы точно станете лучше в своей профессии и личной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1998226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312920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Откройте свой потенциал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229463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Наша жизнь так коротка, что необходимо использовать каждую минуту, чтобы выразить себя на сто процентов и развивать свой потенциал.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1998226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31292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Arial" panose="020B0604020202020204" pitchFamily="34" charset="0"/>
                <a:ea typeface="Raleway" pitchFamily="34" charset="-122"/>
                <a:cs typeface="Arial" panose="020B0604020202020204" pitchFamily="34" charset="0"/>
              </a:rPr>
              <a:t>Развивайтесь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4882277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Развивайте свой потенциал, и вы точно добьетесь желаемого результата. Так что идите вперед, чего бы вы не занимались, и помните, что вы уникальны.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45787F-7EF7-45DE-9FF7-C8FFB4805E8C}"/>
              </a:ext>
            </a:extLst>
          </p:cNvPr>
          <p:cNvSpPr txBox="1"/>
          <p:nvPr/>
        </p:nvSpPr>
        <p:spPr>
          <a:xfrm>
            <a:off x="3599734" y="766510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640</Words>
  <Application>Microsoft Office PowerPoint</Application>
  <PresentationFormat>Произвольный</PresentationFormat>
  <Paragraphs>64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2023-08-06T09:05:37Z</dcterms:created>
  <dcterms:modified xsi:type="dcterms:W3CDTF">2023-08-06T09:14:51Z</dcterms:modified>
</cp:coreProperties>
</file>