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33199" y="444681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Классный час "Если друг оказался вдруг..."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2444336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классный час, посвященный теме дружбы и взаимопомощи. Сегодня мы будем разговаривать о том, почему друзья так важны в нашей жизни, и как мы можем стать лучшими друзьями для других.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592F5-07DD-4707-B510-745A0BACDA92}"/>
              </a:ext>
            </a:extLst>
          </p:cNvPr>
          <p:cNvSpPr txBox="1"/>
          <p:nvPr/>
        </p:nvSpPr>
        <p:spPr>
          <a:xfrm>
            <a:off x="833199" y="4699087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6 классе по теме: "Если друг оказался вдруг..."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01A29-B090-4CA3-AF78-C1C9931A26AD}"/>
              </a:ext>
            </a:extLst>
          </p:cNvPr>
          <p:cNvSpPr txBox="1"/>
          <p:nvPr/>
        </p:nvSpPr>
        <p:spPr>
          <a:xfrm>
            <a:off x="12527655" y="73022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382607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4031575" y="427673"/>
            <a:ext cx="6567130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Песня "Если друг оказался вдруг..."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031575" y="1710690"/>
            <a:ext cx="6567130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Песня Владимира Высоцкого "Если друг оказался вдруг" является одной из самых известных и популярных песен о дружбе. Ее автор пел о том, что настоящий друг всегда придет на помощь, когда тебе тяжело. Мы узнаем о том, что песня означает для нас сегодня и как она помогает нам понять, чему мы должны учиться, чтобы стать лучшими друзьями.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75" y="2880479"/>
            <a:ext cx="3166943" cy="19572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31575" y="503205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Автор песни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031575" y="5430560"/>
            <a:ext cx="31669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Владимир Высоцкий был одним из самых популярных певцов в СССР, известным своими лирическими и социально-политическими песнями.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2880479"/>
            <a:ext cx="3166943" cy="19572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31762" y="503205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Смысл песни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31762" y="5430560"/>
            <a:ext cx="316694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Песня подчеркивает важность поддержки и помощи тех, кто находится в трудной жизненной ситуации.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575" y="6658689"/>
            <a:ext cx="3166943" cy="19572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031575" y="8810268"/>
            <a:ext cx="18973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Значимость музыки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4031575" y="9208770"/>
            <a:ext cx="316694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Музыка может служить средством, которое помогает нам справиться с трагическими событиями в жизни.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591A4-823F-45A3-8BD0-CA8CA60182F6}"/>
              </a:ext>
            </a:extLst>
          </p:cNvPr>
          <p:cNvSpPr txBox="1"/>
          <p:nvPr/>
        </p:nvSpPr>
        <p:spPr>
          <a:xfrm>
            <a:off x="12527655" y="73022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172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3075742" y="552212"/>
            <a:ext cx="8478798" cy="1255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41"/>
              </a:lnSpc>
              <a:buNone/>
            </a:pPr>
            <a:r>
              <a:rPr lang="en-US" sz="3953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Рассказы учеников о преданности друзей</a:t>
            </a:r>
            <a:endParaRPr lang="en-US" sz="39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075742" y="2208967"/>
            <a:ext cx="8478798" cy="642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Ученики 6 класса поделятся своими историями о том, как важно иметь настоящих друзей, готовых поддержать в трудную минуту.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075742" y="3077528"/>
            <a:ext cx="4139089" cy="2522696"/>
          </a:xfrm>
          <a:prstGeom prst="roundRect">
            <a:avLst>
              <a:gd name="adj" fmla="val 4776"/>
            </a:avLst>
          </a:prstGeom>
          <a:solidFill>
            <a:srgbClr val="FFE0E0"/>
          </a:solidFill>
          <a:ln/>
        </p:spPr>
      </p:sp>
      <p:sp>
        <p:nvSpPr>
          <p:cNvPr id="7" name="Text 4"/>
          <p:cNvSpPr/>
          <p:nvPr/>
        </p:nvSpPr>
        <p:spPr>
          <a:xfrm>
            <a:off x="3276481" y="3278267"/>
            <a:ext cx="2008108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Стихия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276481" y="3792736"/>
            <a:ext cx="3737610" cy="1285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Мой друг помог мне пережить пожар в моем доме. Он был там всю ночь и не позволил мне чувствовать себя одиноко в трудное время.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15570" y="3077528"/>
            <a:ext cx="4139089" cy="2522696"/>
          </a:xfrm>
          <a:prstGeom prst="roundRect">
            <a:avLst>
              <a:gd name="adj" fmla="val 4776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7616309" y="3278267"/>
            <a:ext cx="2008108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Проще вместе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16309" y="3792736"/>
            <a:ext cx="3737610" cy="1606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Когда мои родители разводились, мои друзья помогли мне пережить это. Мы проводили время вместе и разговаривали, и это помогало мне чувствовать себя лучше.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075742" y="5800963"/>
            <a:ext cx="8478798" cy="1879997"/>
          </a:xfrm>
          <a:prstGeom prst="roundRect">
            <a:avLst>
              <a:gd name="adj" fmla="val 6409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3276481" y="6001703"/>
            <a:ext cx="2008108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Поддержка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276481" y="6516172"/>
            <a:ext cx="8077319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Мой друг поддержал меня, когда я справлялся со сложной задачей в школе. Он не просто помог мне выполнить задание, но и подбодрил меня, когда это было мне необходимо.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F76C3-D8C9-46E2-A355-96680CC2E2B7}"/>
              </a:ext>
            </a:extLst>
          </p:cNvPr>
          <p:cNvSpPr txBox="1"/>
          <p:nvPr/>
        </p:nvSpPr>
        <p:spPr>
          <a:xfrm>
            <a:off x="12527655" y="73022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977753" y="565190"/>
            <a:ext cx="4450080" cy="6419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56"/>
              </a:lnSpc>
              <a:buNone/>
            </a:pPr>
            <a:r>
              <a:rPr lang="en-US" sz="404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Как быть другом?</a:t>
            </a:r>
            <a:endParaRPr lang="en-US" sz="40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977753" y="1618059"/>
            <a:ext cx="8674894" cy="657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Узнаем советы педагогов и практические рекомендации ученикам о любви, уважении и терпении в дружбе.</a:t>
            </a:r>
            <a:endParaRPr lang="en-US" sz="1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294721" y="2506623"/>
            <a:ext cx="41077" cy="5157668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546300" y="2877681"/>
            <a:ext cx="719018" cy="41077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8" name="Shape 5"/>
          <p:cNvSpPr/>
          <p:nvPr/>
        </p:nvSpPr>
        <p:spPr>
          <a:xfrm>
            <a:off x="7084100" y="2667119"/>
            <a:ext cx="462201" cy="462201"/>
          </a:xfrm>
          <a:prstGeom prst="roundRect">
            <a:avLst>
              <a:gd name="adj" fmla="val 26671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7269480" y="2705576"/>
            <a:ext cx="91440" cy="3851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3"/>
              </a:lnSpc>
              <a:buNone/>
            </a:pPr>
            <a:r>
              <a:rPr lang="en-US" sz="242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445103" y="2712006"/>
            <a:ext cx="2240280" cy="3209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8"/>
              </a:lnSpc>
              <a:buNone/>
            </a:pPr>
            <a:r>
              <a:rPr lang="en-US" sz="20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Советы педагогов</a:t>
            </a:r>
            <a:endParaRPr lang="en-US" sz="20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445103" y="3238381"/>
            <a:ext cx="3207544" cy="986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161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Важность уважения, доверия и терпения в дружеских отношениях.</a:t>
            </a:r>
            <a:endParaRPr lang="en-US" sz="1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365081" y="3904833"/>
            <a:ext cx="719018" cy="41077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3" name="Shape 10"/>
          <p:cNvSpPr/>
          <p:nvPr/>
        </p:nvSpPr>
        <p:spPr>
          <a:xfrm>
            <a:off x="7084100" y="3694271"/>
            <a:ext cx="462201" cy="462201"/>
          </a:xfrm>
          <a:prstGeom prst="roundRect">
            <a:avLst>
              <a:gd name="adj" fmla="val 26671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7231380" y="3732728"/>
            <a:ext cx="167640" cy="3851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3"/>
              </a:lnSpc>
              <a:buNone/>
            </a:pPr>
            <a:r>
              <a:rPr lang="en-US" sz="242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977753" y="3739158"/>
            <a:ext cx="3207544" cy="6419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28"/>
              </a:lnSpc>
              <a:buNone/>
            </a:pPr>
            <a:r>
              <a:rPr lang="en-US" sz="20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Практические рекомендации</a:t>
            </a:r>
            <a:endParaRPr lang="en-US" sz="20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977753" y="4586526"/>
            <a:ext cx="3207544" cy="1643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88"/>
              </a:lnSpc>
              <a:buNone/>
            </a:pPr>
            <a:r>
              <a:rPr lang="en-US" sz="161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быть более открытыми и внимательными к своим друзьям, предлагать свою помощь и проявлять любовь и заботу.</a:t>
            </a:r>
            <a:endParaRPr lang="en-US" sz="1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46300" y="5458361"/>
            <a:ext cx="719018" cy="41077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8" name="Shape 15"/>
          <p:cNvSpPr/>
          <p:nvPr/>
        </p:nvSpPr>
        <p:spPr>
          <a:xfrm>
            <a:off x="7084100" y="5247799"/>
            <a:ext cx="462201" cy="462201"/>
          </a:xfrm>
          <a:prstGeom prst="roundRect">
            <a:avLst>
              <a:gd name="adj" fmla="val 26671"/>
            </a:avLst>
          </a:prstGeom>
          <a:solidFill>
            <a:srgbClr val="FFE0E0"/>
          </a:solidFill>
          <a:ln/>
        </p:spPr>
      </p:sp>
      <p:sp>
        <p:nvSpPr>
          <p:cNvPr id="19" name="Text 16"/>
          <p:cNvSpPr/>
          <p:nvPr/>
        </p:nvSpPr>
        <p:spPr>
          <a:xfrm>
            <a:off x="7227570" y="5286256"/>
            <a:ext cx="175260" cy="3851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3"/>
              </a:lnSpc>
              <a:buNone/>
            </a:pPr>
            <a:r>
              <a:rPr lang="en-US" sz="242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445103" y="5292685"/>
            <a:ext cx="2552700" cy="3209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8"/>
              </a:lnSpc>
              <a:buNone/>
            </a:pPr>
            <a:r>
              <a:rPr lang="en-US" sz="202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Значимость дружбы</a:t>
            </a:r>
            <a:endParaRPr lang="en-US" sz="20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445103" y="5819061"/>
            <a:ext cx="3207544" cy="13149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161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друзья помогают нам расти и развиваться, чувствовать себя увереннее и поддерживать друг друга в трудные моменты.</a:t>
            </a:r>
            <a:endParaRPr lang="en-US" sz="1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CD53F7-49DC-4072-8D9C-D596E42C0F36}"/>
              </a:ext>
            </a:extLst>
          </p:cNvPr>
          <p:cNvSpPr txBox="1"/>
          <p:nvPr/>
        </p:nvSpPr>
        <p:spPr>
          <a:xfrm>
            <a:off x="12527655" y="73022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150429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4031575" y="427673"/>
            <a:ext cx="518160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Применение знаний в игре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031575" y="1224677"/>
            <a:ext cx="6567130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Применим полученные знания в игре, чтобы научиться работать в команде, быть более открытым и дружелюбным.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75" y="1897023"/>
            <a:ext cx="3166943" cy="19572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31575" y="4048601"/>
            <a:ext cx="27813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Доверие и командная работа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031575" y="4447103"/>
            <a:ext cx="316694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Игры и упражнения, нацеленные на создание доверительных отношений и командной работы в классе.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897023"/>
            <a:ext cx="3166943" cy="19572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31762" y="4048601"/>
            <a:ext cx="22174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Улучшение настроения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31762" y="4447103"/>
            <a:ext cx="316694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Совместные занятия, нацеленные на улучшение настроения в классе, повышение уверенности в себе и открытости.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575" y="5426512"/>
            <a:ext cx="3166943" cy="19572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031575" y="7578090"/>
            <a:ext cx="22479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Развитие креативности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4031575" y="7976592"/>
            <a:ext cx="316694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Игры и упражнения, нацеленные на развитие креативности, умения работать в команде и коммуникабельности.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F1920-CC2F-43F2-A343-5ADBCE7E18CD}"/>
              </a:ext>
            </a:extLst>
          </p:cNvPr>
          <p:cNvSpPr txBox="1"/>
          <p:nvPr/>
        </p:nvSpPr>
        <p:spPr>
          <a:xfrm>
            <a:off x="12527655" y="73022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319599" y="2357080"/>
            <a:ext cx="5021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Основные выводы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384709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говорили о том, что друзья - это самые важные люди в нашей жизни, и о том, как мы можем стать лучшими друзьями для других. Мы узнали о том, какая значимость в дружбе уважения, доверия и терпения, и что самыми успешными людьми становятся те, кто умеет помогать и проявлять любовь и заботу. Надеемся, что эти знания помогут вам в будущем и помогут открыть возможности для создания настоящих и долгосрочных дружеских отношений.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DB7044-6A8A-4C3C-A6D5-69BA9FE68491}"/>
              </a:ext>
            </a:extLst>
          </p:cNvPr>
          <p:cNvSpPr txBox="1"/>
          <p:nvPr/>
        </p:nvSpPr>
        <p:spPr>
          <a:xfrm>
            <a:off x="12527655" y="73022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577</Words>
  <Application>Microsoft Office PowerPoint</Application>
  <PresentationFormat>Произвольный</PresentationFormat>
  <Paragraphs>54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2023-08-07T08:23:11Z</dcterms:created>
  <dcterms:modified xsi:type="dcterms:W3CDTF">2023-08-07T08:26:50Z</dcterms:modified>
</cp:coreProperties>
</file>