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47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448271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Интернет: что это и зачем он нужен нам?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2447926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Интернет - это огромная сеть компьютеров по всему миру. Мы используем Интернет чтобы общаться, учиться, работать, развлекаться и многое другое. Но как работает Интернет и кто его создал?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14DBD-BD68-4589-A4A1-659244C9B981}"/>
              </a:ext>
            </a:extLst>
          </p:cNvPr>
          <p:cNvSpPr txBox="1"/>
          <p:nvPr/>
        </p:nvSpPr>
        <p:spPr>
          <a:xfrm>
            <a:off x="6319599" y="4100372"/>
            <a:ext cx="683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7 классе по теме: "Что такое Интернет"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9C3A5-1BF6-4004-A2EA-6CC37FBB596E}"/>
              </a:ext>
            </a:extLst>
          </p:cNvPr>
          <p:cNvSpPr txBox="1"/>
          <p:nvPr/>
        </p:nvSpPr>
        <p:spPr>
          <a:xfrm>
            <a:off x="12689309" y="722733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624"/>
          </a:xfrm>
          <a:prstGeom prst="rect">
            <a:avLst/>
          </a:prstGeom>
          <a:solidFill>
            <a:srgbClr val="0B0C23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506033" y="496133"/>
            <a:ext cx="6606540" cy="563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40"/>
              </a:lnSpc>
              <a:buNone/>
            </a:pPr>
            <a:r>
              <a:rPr lang="en-US" sz="3552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История создания Интернета</a:t>
            </a:r>
            <a:endParaRPr lang="en-US" sz="3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3758684" y="1420773"/>
            <a:ext cx="36076" cy="6314718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6" name="Shape 3"/>
          <p:cNvSpPr/>
          <p:nvPr/>
        </p:nvSpPr>
        <p:spPr>
          <a:xfrm>
            <a:off x="3979605" y="1746468"/>
            <a:ext cx="631508" cy="36076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7" name="Shape 4"/>
          <p:cNvSpPr/>
          <p:nvPr/>
        </p:nvSpPr>
        <p:spPr>
          <a:xfrm>
            <a:off x="3573720" y="1561624"/>
            <a:ext cx="405884" cy="405884"/>
          </a:xfrm>
          <a:prstGeom prst="roundRect">
            <a:avLst>
              <a:gd name="adj" fmla="val 13517"/>
            </a:avLst>
          </a:prstGeom>
          <a:solidFill>
            <a:srgbClr val="542C49"/>
          </a:solidFill>
          <a:ln w="7620">
            <a:solidFill>
              <a:srgbClr val="64355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727073" y="1595438"/>
            <a:ext cx="99060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4"/>
              </a:lnSpc>
              <a:buNone/>
            </a:pPr>
            <a:r>
              <a:rPr lang="en-US" sz="2131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68929" y="1601153"/>
            <a:ext cx="1804273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1969 год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68929" y="2063353"/>
            <a:ext cx="6355318" cy="288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Американский университет создает ARPANET - первую сеть компьютеров.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3979605" y="3370243"/>
            <a:ext cx="631508" cy="36076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2" name="Shape 9"/>
          <p:cNvSpPr/>
          <p:nvPr/>
        </p:nvSpPr>
        <p:spPr>
          <a:xfrm>
            <a:off x="3573720" y="3185398"/>
            <a:ext cx="405884" cy="405884"/>
          </a:xfrm>
          <a:prstGeom prst="roundRect">
            <a:avLst>
              <a:gd name="adj" fmla="val 13517"/>
            </a:avLst>
          </a:prstGeom>
          <a:solidFill>
            <a:srgbClr val="542C49"/>
          </a:solidFill>
          <a:ln w="7620">
            <a:solidFill>
              <a:srgbClr val="64355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696593" y="3219212"/>
            <a:ext cx="160020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4"/>
              </a:lnSpc>
              <a:buNone/>
            </a:pPr>
            <a:r>
              <a:rPr lang="en-US" sz="2131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2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68929" y="3224927"/>
            <a:ext cx="1804273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1983 год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68929" y="3687128"/>
            <a:ext cx="6355318" cy="288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Компьютерные сети объединяются для создания Интернета.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3979605" y="4994017"/>
            <a:ext cx="631508" cy="36076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7" name="Shape 14"/>
          <p:cNvSpPr/>
          <p:nvPr/>
        </p:nvSpPr>
        <p:spPr>
          <a:xfrm>
            <a:off x="3573720" y="4809173"/>
            <a:ext cx="405884" cy="405884"/>
          </a:xfrm>
          <a:prstGeom prst="roundRect">
            <a:avLst>
              <a:gd name="adj" fmla="val 13517"/>
            </a:avLst>
          </a:prstGeom>
          <a:solidFill>
            <a:srgbClr val="542C49"/>
          </a:solidFill>
          <a:ln w="7620">
            <a:solidFill>
              <a:srgbClr val="64355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696593" y="4842986"/>
            <a:ext cx="160020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4"/>
              </a:lnSpc>
              <a:buNone/>
            </a:pPr>
            <a:r>
              <a:rPr lang="en-US" sz="2131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3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768929" y="4848701"/>
            <a:ext cx="1804273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1990 год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4768929" y="5310902"/>
            <a:ext cx="6355318" cy="577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Тим Бернерс-Ли изобретает World Wide Web (WWW), который позволяет нам общаться и делиться информацией через Интернет.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3979605" y="6617791"/>
            <a:ext cx="631508" cy="36076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22" name="Shape 19"/>
          <p:cNvSpPr/>
          <p:nvPr/>
        </p:nvSpPr>
        <p:spPr>
          <a:xfrm>
            <a:off x="3573720" y="6432947"/>
            <a:ext cx="405884" cy="405884"/>
          </a:xfrm>
          <a:prstGeom prst="roundRect">
            <a:avLst>
              <a:gd name="adj" fmla="val 13517"/>
            </a:avLst>
          </a:prstGeom>
          <a:solidFill>
            <a:srgbClr val="542C49"/>
          </a:solidFill>
          <a:ln w="7620">
            <a:solidFill>
              <a:srgbClr val="643557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3692783" y="6466761"/>
            <a:ext cx="167640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4"/>
              </a:lnSpc>
              <a:buNone/>
            </a:pPr>
            <a:r>
              <a:rPr lang="en-US" sz="2131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4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4768929" y="6472476"/>
            <a:ext cx="1804273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Сегодня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4768929" y="6934676"/>
            <a:ext cx="6355318" cy="577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Интернет продолжает расти и изменяться, предоставляя нам бесконечные возможности.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91BFFD-56CE-465C-B1B5-C10DC18E9063}"/>
              </a:ext>
            </a:extLst>
          </p:cNvPr>
          <p:cNvSpPr txBox="1"/>
          <p:nvPr/>
        </p:nvSpPr>
        <p:spPr>
          <a:xfrm>
            <a:off x="12689309" y="722733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1158002"/>
            <a:ext cx="77876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Кто управляет Интернетом?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296716"/>
            <a:ext cx="2905006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3697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Государства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4939070"/>
            <a:ext cx="29050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Некоторые государства регулируют Интернет, например, запрещая доступ к определенным сайтам.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2296716"/>
            <a:ext cx="2905006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3697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Корпорации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862638" y="4939070"/>
            <a:ext cx="290500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Некоторые крупные компании контролируют часть Интернета, например, предоставляя доступ к популярным сайтам.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2296716"/>
            <a:ext cx="2905125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36983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Пользователи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00899" y="4939189"/>
            <a:ext cx="290512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Мы все вместе создаем и управляем Интернетом, внося изменения и создавая новый контент.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3D79C-443E-4566-9227-7A39C5ABD965}"/>
              </a:ext>
            </a:extLst>
          </p:cNvPr>
          <p:cNvSpPr txBox="1"/>
          <p:nvPr/>
        </p:nvSpPr>
        <p:spPr>
          <a:xfrm>
            <a:off x="12689309" y="722733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1787009"/>
            <a:ext cx="85725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Плюсы и минусы онлайн-мира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2925723"/>
            <a:ext cx="4579739" cy="3516749"/>
          </a:xfrm>
          <a:prstGeom prst="roundRect">
            <a:avLst>
              <a:gd name="adj" fmla="val 1560"/>
            </a:avLst>
          </a:prstGeom>
          <a:solidFill>
            <a:srgbClr val="542C49"/>
          </a:solidFill>
          <a:ln w="7620">
            <a:solidFill>
              <a:srgbClr val="64355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54166" y="31555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Плюсы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54166" y="3724870"/>
            <a:ext cx="41201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Интернет предоставляет нам доступ к информации, помогает общаться и узнавать новое. Мы можем работать и обучаться онлайн, хранить свои данные в облаке, а также делать покупки и получать услуги без выхода из дома.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2925723"/>
            <a:ext cx="4579739" cy="3516749"/>
          </a:xfrm>
          <a:prstGeom prst="roundRect">
            <a:avLst>
              <a:gd name="adj" fmla="val 1560"/>
            </a:avLst>
          </a:prstGeom>
          <a:solidFill>
            <a:srgbClr val="542C49"/>
          </a:solidFill>
          <a:ln w="7620">
            <a:solidFill>
              <a:srgbClr val="64355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56076" y="31555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Минусы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56076" y="3724870"/>
            <a:ext cx="4120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Онлайн-мир может опасен из-за мошенников, вирусов и хакеров. Также социальные сети и другие сайты могут стать причиной зависимости.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FF32E-BB8A-4FB5-98AE-1B80870D329F}"/>
              </a:ext>
            </a:extLst>
          </p:cNvPr>
          <p:cNvSpPr txBox="1"/>
          <p:nvPr/>
        </p:nvSpPr>
        <p:spPr>
          <a:xfrm>
            <a:off x="12689309" y="722733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3053"/>
          </a:xfrm>
          <a:prstGeom prst="rect">
            <a:avLst/>
          </a:prstGeom>
          <a:solidFill>
            <a:srgbClr val="0B0C23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867263" y="579358"/>
            <a:ext cx="8895755" cy="1316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84"/>
              </a:lnSpc>
              <a:buNone/>
            </a:pPr>
            <a:r>
              <a:rPr lang="en-US" sz="4147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Безопасность в виртуальной сети</a:t>
            </a:r>
            <a:endParaRPr lang="en-US" sz="41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867263" y="4817031"/>
            <a:ext cx="8895755" cy="42029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6" name="Shape 3"/>
          <p:cNvSpPr/>
          <p:nvPr/>
        </p:nvSpPr>
        <p:spPr>
          <a:xfrm>
            <a:off x="5017472" y="4817031"/>
            <a:ext cx="42029" cy="737354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7" name="Shape 4"/>
          <p:cNvSpPr/>
          <p:nvPr/>
        </p:nvSpPr>
        <p:spPr>
          <a:xfrm>
            <a:off x="4801553" y="4580096"/>
            <a:ext cx="473988" cy="473988"/>
          </a:xfrm>
          <a:prstGeom prst="roundRect">
            <a:avLst>
              <a:gd name="adj" fmla="val 11575"/>
            </a:avLst>
          </a:prstGeom>
          <a:solidFill>
            <a:srgbClr val="542C49"/>
          </a:solidFill>
          <a:ln w="7620">
            <a:solidFill>
              <a:srgbClr val="64355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77527" y="4619625"/>
            <a:ext cx="12192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985141" y="5765125"/>
            <a:ext cx="2106811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07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Пароли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077885" y="6304955"/>
            <a:ext cx="3921323" cy="1348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4"/>
              </a:lnSpc>
              <a:buNone/>
            </a:pPr>
            <a:r>
              <a:rPr lang="en-US" sz="165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Используйте сложные пароли и не используйте их повторно. Сохраняйте их в безопасном месте, таком как менеджер паролей.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294066" y="4079677"/>
            <a:ext cx="42029" cy="737354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2" name="Shape 9"/>
          <p:cNvSpPr/>
          <p:nvPr/>
        </p:nvSpPr>
        <p:spPr>
          <a:xfrm>
            <a:off x="7078147" y="4580096"/>
            <a:ext cx="473988" cy="473988"/>
          </a:xfrm>
          <a:prstGeom prst="roundRect">
            <a:avLst>
              <a:gd name="adj" fmla="val 11575"/>
            </a:avLst>
          </a:prstGeom>
          <a:solidFill>
            <a:srgbClr val="542C49"/>
          </a:solidFill>
          <a:ln w="7620">
            <a:solidFill>
              <a:srgbClr val="64355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23641" y="4619625"/>
            <a:ext cx="18288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2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145411" y="2317552"/>
            <a:ext cx="2339340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07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Антивирусное ПО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354479" y="2857381"/>
            <a:ext cx="3921323" cy="10115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4"/>
              </a:lnSpc>
              <a:buNone/>
            </a:pPr>
            <a:r>
              <a:rPr lang="en-US" sz="165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Убедитесь, что у вас установлено и обновляется качественное антивирусное ПО.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9570660" y="4817031"/>
            <a:ext cx="42029" cy="737354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7" name="Shape 14"/>
          <p:cNvSpPr/>
          <p:nvPr/>
        </p:nvSpPr>
        <p:spPr>
          <a:xfrm>
            <a:off x="9354741" y="4580096"/>
            <a:ext cx="473988" cy="473988"/>
          </a:xfrm>
          <a:prstGeom prst="roundRect">
            <a:avLst>
              <a:gd name="adj" fmla="val 11575"/>
            </a:avLst>
          </a:prstGeom>
          <a:solidFill>
            <a:srgbClr val="542C49"/>
          </a:solidFill>
          <a:ln w="7620">
            <a:solidFill>
              <a:srgbClr val="64355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500235" y="4619625"/>
            <a:ext cx="18288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3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456295" y="5765125"/>
            <a:ext cx="2270760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07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Проверка ссылок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631073" y="6304955"/>
            <a:ext cx="3921323" cy="1348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4"/>
              </a:lnSpc>
              <a:buNone/>
            </a:pPr>
            <a:r>
              <a:rPr lang="en-US" sz="1659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Проверяйте ссылки перед тем, как кликнуть на них. Не открывайте вложения, если не уверены, что они безопасны.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C951D1-AA1B-4771-B073-B25D0C66B959}"/>
              </a:ext>
            </a:extLst>
          </p:cNvPr>
          <p:cNvSpPr txBox="1"/>
          <p:nvPr/>
        </p:nvSpPr>
        <p:spPr>
          <a:xfrm>
            <a:off x="12689309" y="722733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637223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Как безопасно использовать Интернет?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470309"/>
            <a:ext cx="2905006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5433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Остановитесь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5112663"/>
            <a:ext cx="29050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Перед тем, как что-то делать в Интернете, остановитесь и подумайте - насколько это безопасно и нужно ли это вам.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2470309"/>
            <a:ext cx="2905006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543306"/>
            <a:ext cx="29050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Защитите свои данные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862638" y="5459849"/>
            <a:ext cx="290500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Не делитесь ненужной личной информацией и используйте безопасные соединения при передаче конфиденциальных данных.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2470309"/>
            <a:ext cx="2905125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543425"/>
            <a:ext cx="29051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Мобильная безопасность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00899" y="5459968"/>
            <a:ext cx="290512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Проверяйте настройки безопасности на своих мобильных устройствах и не устанавливайте подозрительные приложения.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40F8C-39FD-4D9D-84BD-42F3D2994A6E}"/>
              </a:ext>
            </a:extLst>
          </p:cNvPr>
          <p:cNvSpPr txBox="1"/>
          <p:nvPr/>
        </p:nvSpPr>
        <p:spPr>
          <a:xfrm>
            <a:off x="12689309" y="722733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910828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Будущее Интернета: что нас ждет?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2743914"/>
            <a:ext cx="2979063" cy="4574738"/>
          </a:xfrm>
          <a:prstGeom prst="roundRect">
            <a:avLst>
              <a:gd name="adj" fmla="val 1842"/>
            </a:avLst>
          </a:prstGeom>
          <a:solidFill>
            <a:srgbClr val="542C49"/>
          </a:solidFill>
          <a:ln w="7620">
            <a:solidFill>
              <a:srgbClr val="64355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54166" y="2973705"/>
            <a:ext cx="2293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Интернет вещей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54166" y="3543062"/>
            <a:ext cx="251948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Устройства будут связаны между собой и управляться Интернетом, упрощая нашу жизнь и создавая новые возможности.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825609" y="2743914"/>
            <a:ext cx="2979063" cy="4574738"/>
          </a:xfrm>
          <a:prstGeom prst="roundRect">
            <a:avLst>
              <a:gd name="adj" fmla="val 1842"/>
            </a:avLst>
          </a:prstGeom>
          <a:solidFill>
            <a:srgbClr val="542C49"/>
          </a:solidFill>
          <a:ln w="7620">
            <a:solidFill>
              <a:srgbClr val="64355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055400" y="2973705"/>
            <a:ext cx="251948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Расширенная реальность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55400" y="3890248"/>
            <a:ext cx="251948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Благодаря технологии AR, виртуальный мир будет находиться рядом с нами, предоставляя новые возможности для работы и развлечения.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026843" y="2743914"/>
            <a:ext cx="2979063" cy="4574738"/>
          </a:xfrm>
          <a:prstGeom prst="roundRect">
            <a:avLst>
              <a:gd name="adj" fmla="val 1842"/>
            </a:avLst>
          </a:prstGeom>
          <a:solidFill>
            <a:srgbClr val="542C49"/>
          </a:solidFill>
          <a:ln w="7620">
            <a:solidFill>
              <a:srgbClr val="64355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256633" y="2973705"/>
            <a:ext cx="251948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Искусственный интеллект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256633" y="3890248"/>
            <a:ext cx="2519482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AI будет использоваться для решения сложных задач и улучшения общественного благосостояния во многих областях, включая медицину, образование и экологию.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619AA-5761-4F2E-AB5A-D849529947DB}"/>
              </a:ext>
            </a:extLst>
          </p:cNvPr>
          <p:cNvSpPr txBox="1"/>
          <p:nvPr/>
        </p:nvSpPr>
        <p:spPr>
          <a:xfrm>
            <a:off x="12689309" y="722733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470</Words>
  <Application>Microsoft Office PowerPoint</Application>
  <PresentationFormat>Произвольный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2023-08-08T08:24:11Z</dcterms:created>
  <dcterms:modified xsi:type="dcterms:W3CDTF">2023-08-08T08:28:27Z</dcterms:modified>
</cp:coreProperties>
</file>