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4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277928" y="2544567"/>
            <a:ext cx="7560945" cy="1634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482"/>
              </a:lnSpc>
              <a:buNone/>
            </a:pPr>
            <a:r>
              <a:rPr lang="en-US" sz="4986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Географические карты</a:t>
            </a:r>
            <a:endParaRPr lang="en-US" sz="49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77928" y="4493117"/>
            <a:ext cx="7560945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- важный инструмент в исследовании и визуальном представлении информации о нашей планете. Узнайте больше об этом увлекательном предмете географии.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9DCBD-BDAB-44B2-AEA5-73CB2F26E027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7308-5457-4790-B9F1-657BDBA8B453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277928" y="653929"/>
            <a:ext cx="7560945" cy="1361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такое географическая карта?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77928" y="2526366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6458188" y="2557804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963847" y="2591842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Определение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963847" y="3120729"/>
            <a:ext cx="2989064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Географическая карта - это представление земной поверхности, показанное на плоскости.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3889" y="2526366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10313670" y="2557804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49808" y="2591842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История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49808" y="3120729"/>
            <a:ext cx="2989064" cy="22628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Картография началась еще в древности, когда люди начали замечать, что земная поверхность имеет различные формы и контуры.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77928" y="578939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6431518" y="5820830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963847" y="5854868"/>
            <a:ext cx="23012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Характеристики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963847" y="6383755"/>
            <a:ext cx="6875026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содержат информацию о местности, такую как рельеф, границы государств, население, климат и т.д.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F7C51B-55DD-44BB-89CE-9F3EBD6D2C79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9BB936-CE90-4669-A66E-15713FC09F98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518349"/>
            <a:ext cx="1040892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Основные типы географических карт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1528" y="2660154"/>
            <a:ext cx="4208502" cy="2079146"/>
          </a:xfrm>
          <a:prstGeom prst="roundRect">
            <a:avLst>
              <a:gd name="adj" fmla="val 6092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002506" y="2869581"/>
            <a:ext cx="284226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Политическая карта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02506" y="3398468"/>
            <a:ext cx="378654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 границы государств и их административные районы.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11008" y="2660154"/>
            <a:ext cx="4208502" cy="2079146"/>
          </a:xfrm>
          <a:prstGeom prst="roundRect">
            <a:avLst>
              <a:gd name="adj" fmla="val 6092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421987" y="2869581"/>
            <a:ext cx="254508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Физическая карта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21987" y="3398468"/>
            <a:ext cx="3786545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 физические особенности местности, такие как реки, горы и озера.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30489" y="2660154"/>
            <a:ext cx="4208502" cy="2079146"/>
          </a:xfrm>
          <a:prstGeom prst="roundRect">
            <a:avLst>
              <a:gd name="adj" fmla="val 6092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9841468" y="2869581"/>
            <a:ext cx="304038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Климатическая карта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41468" y="3398468"/>
            <a:ext cx="378654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 тип климата каждого региона на земной поверхности.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91528" y="4948728"/>
            <a:ext cx="13047345" cy="1702012"/>
          </a:xfrm>
          <a:prstGeom prst="roundRect">
            <a:avLst>
              <a:gd name="adj" fmla="val 7441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1002506" y="5158155"/>
            <a:ext cx="27965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Тематическая карта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2506" y="5687042"/>
            <a:ext cx="12625388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 информацию о каком-либо выбранном аспекте, таком как население, экономика страны, распределение земли, и т.д.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BEE4F-E7E0-4E48-94BA-C0030463590E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DAAB6-D1A8-4059-A275-63BB9BFE1062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553998" y="1706975"/>
            <a:ext cx="5341620" cy="4766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781"/>
              </a:lnSpc>
              <a:buNone/>
            </a:pPr>
            <a:r>
              <a:rPr lang="en-US" sz="290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Ключевые элементы карты</a:t>
            </a:r>
            <a:endParaRPr lang="en-US" sz="29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3" y="2506274"/>
            <a:ext cx="2364105" cy="234672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50062" y="5036304"/>
            <a:ext cx="1477566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Легенда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53998" y="5406466"/>
            <a:ext cx="3269813" cy="527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Объясняет обозначения и символы, используемые на карте.</a:t>
            </a:r>
            <a:endParaRPr lang="en-US" sz="1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363" y="2506274"/>
            <a:ext cx="2364105" cy="234672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867632" y="5036304"/>
            <a:ext cx="1477566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Масштаб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3971568" y="5406466"/>
            <a:ext cx="3269813" cy="791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 соотношение между длиной реального объекта и его представлением на карте.</a:t>
            </a:r>
            <a:endParaRPr lang="en-US" sz="1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933" y="2506274"/>
            <a:ext cx="2364105" cy="234672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389138" y="5036304"/>
            <a:ext cx="3269813" cy="4765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Названия географических объектов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389138" y="5644731"/>
            <a:ext cx="3269813" cy="7917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Помогает определить имена различных географических объектов, таких как реки, города, озера и т.д.</a:t>
            </a:r>
            <a:endParaRPr lang="en-US" sz="1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503" y="2506274"/>
            <a:ext cx="2364105" cy="234672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702772" y="5036304"/>
            <a:ext cx="1477566" cy="2382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91"/>
              </a:lnSpc>
              <a:buNone/>
            </a:pPr>
            <a:r>
              <a:rPr lang="en-US" sz="145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Ориентация</a:t>
            </a:r>
            <a:endParaRPr lang="en-US" sz="14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806708" y="5406466"/>
            <a:ext cx="3269813" cy="10556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94"/>
              </a:lnSpc>
              <a:buNone/>
            </a:pPr>
            <a:r>
              <a:rPr lang="en-US" sz="1163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Показывает, как расположены географические объекты на карте и как их следует понимать из привычных ориентиров.</a:t>
            </a:r>
            <a:endParaRPr lang="en-US" sz="11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A5B05-8BAC-450E-9A92-655AAF9B84DE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23F85-0D73-4A32-90E2-0CD5333CFD6E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424036"/>
            <a:ext cx="469392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Карта и масштаб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67813" y="2565841"/>
            <a:ext cx="94893" cy="4179212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7552670" y="2950835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7077730" y="2762268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7257990" y="2793705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476178" y="2775268"/>
            <a:ext cx="324612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Зачем нужен масштаб?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476178" y="3304155"/>
            <a:ext cx="5362694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Масштаб помогает понимать соотношение между реальным миром и его представлением на карте.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38947" y="3998327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7077730" y="3809759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7227510" y="3841197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519482" y="3822760"/>
            <a:ext cx="36347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 определить масштаб?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91528" y="4351647"/>
            <a:ext cx="5362694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Масштаб определяется как соотношение расстояния на карте к соответствующему расстоянию на земле.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52670" y="5239409"/>
            <a:ext cx="738783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7077730" y="5050841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7231320" y="5082279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476178" y="5063842"/>
            <a:ext cx="326898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Разные типы масштаба</a:t>
            </a:r>
            <a:endParaRPr lang="en-US" sz="20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476178" y="5592729"/>
            <a:ext cx="5362694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Существуют разные типы масштаба, такие как словесный, числовой и линейный.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C2C7EE-C221-439A-86D7-96F136253108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B536BC-CBC5-4632-A04B-35F243536043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727658"/>
            <a:ext cx="959358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Применение географических карт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1528" y="2995096"/>
            <a:ext cx="2533055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науке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1528" y="3612978"/>
            <a:ext cx="4005382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помогают исследовать Землю, понимать изменения местности, изучать изменение климата и планировать стратегии изучения.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9355" y="2995096"/>
            <a:ext cx="2533055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политике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19355" y="3612978"/>
            <a:ext cx="4005382" cy="2639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помогают странам понимать географические выгоды или недостатки, принимать решения в области международных отношений и проводить общегосударственные стратегии.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47183" y="2995096"/>
            <a:ext cx="2533055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образовании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47183" y="3612978"/>
            <a:ext cx="4005382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помогают студентам изучать мир и давать им возможность увидеть и представить местности, находящиеся далеко от них.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A88B4-510A-4A39-9822-011B6821D69D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141F7-EA3B-4C6B-9808-C7987D705BF7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6277928" y="2644080"/>
            <a:ext cx="4221718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Заключение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77928" y="3639215"/>
            <a:ext cx="75609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Географические карты предоставляют информацию о земной поверхности, что помогает ученым, политикам и студентам изучать мир. Карты имеют ключевые элементы, такие как масштаб, ориентация и символы, и множество стилей и типов, разработанных для различных целей.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48257B-4068-4CC0-B7D8-27CDDD9D02FB}"/>
              </a:ext>
            </a:extLst>
          </p:cNvPr>
          <p:cNvSpPr txBox="1"/>
          <p:nvPr/>
        </p:nvSpPr>
        <p:spPr>
          <a:xfrm rot="18352251">
            <a:off x="12206523" y="6571935"/>
            <a:ext cx="278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newUROKI.net</a:t>
            </a:r>
          </a:p>
          <a:p>
            <a:pPr algn="ctr"/>
            <a:r>
              <a:rPr lang="ru-RU" sz="1400" dirty="0"/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B76F1-F3FC-4B4F-A8DA-96E137EFA12C}"/>
              </a:ext>
            </a:extLst>
          </p:cNvPr>
          <p:cNvSpPr txBox="1"/>
          <p:nvPr/>
        </p:nvSpPr>
        <p:spPr>
          <a:xfrm>
            <a:off x="278296" y="6464213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499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2023-07-09T09:26:37Z</dcterms:created>
  <dcterms:modified xsi:type="dcterms:W3CDTF">2023-07-09T09:31:45Z</dcterms:modified>
</cp:coreProperties>
</file>