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662045"/>
            <a:ext cx="7477601" cy="17203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823"/>
              </a:lnSpc>
              <a:buNone/>
            </a:pPr>
            <a:r>
              <a:rPr lang="en-US" sz="5249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Представления о мире в древности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4713181"/>
            <a:ext cx="747760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Изучение представлений о мире основных древних цивилизаций и их географических особенностей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0ADD3F-18BA-4A40-982A-43D0C3BD8432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CEDD9-139A-467A-97D7-90D8173F356B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28556" y="603108"/>
            <a:ext cx="4503420" cy="7129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55"/>
              </a:lnSpc>
              <a:buNone/>
            </a:pPr>
            <a:r>
              <a:rPr lang="en-US" sz="4350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Древний Китай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3173" y="1798570"/>
            <a:ext cx="44172" cy="5770246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6" name="Shape 3"/>
          <p:cNvSpPr/>
          <p:nvPr/>
        </p:nvSpPr>
        <p:spPr>
          <a:xfrm>
            <a:off x="7563743" y="2228830"/>
            <a:ext cx="773311" cy="4384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7" name="Shape 4"/>
          <p:cNvSpPr/>
          <p:nvPr/>
        </p:nvSpPr>
        <p:spPr>
          <a:xfrm>
            <a:off x="7066657" y="2004098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4180" y="2036954"/>
            <a:ext cx="121920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30471" y="2017807"/>
            <a:ext cx="2636520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7"/>
              </a:lnSpc>
              <a:buNone/>
            </a:pPr>
            <a:r>
              <a:rPr lang="en-US" sz="217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Культурный центр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30471" y="2571632"/>
            <a:ext cx="5271373" cy="11842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32"/>
              </a:lnSpc>
              <a:buNone/>
            </a:pPr>
            <a:r>
              <a:rPr lang="en-US" sz="174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Китай расцветал в течение нескольких тысячелетий и обладал развитыми торговыми и культурными связями внутри Азии.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93346" y="3325370"/>
            <a:ext cx="773311" cy="4384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2" name="Shape 9"/>
          <p:cNvSpPr/>
          <p:nvPr/>
        </p:nvSpPr>
        <p:spPr>
          <a:xfrm>
            <a:off x="7066657" y="3100637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890" y="3133493"/>
            <a:ext cx="190500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890248" y="3114347"/>
            <a:ext cx="2209681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27"/>
              </a:lnSpc>
              <a:buNone/>
            </a:pPr>
            <a:r>
              <a:rPr lang="en-US" sz="217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Символы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28556" y="3668171"/>
            <a:ext cx="5271373" cy="789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32"/>
              </a:lnSpc>
              <a:buNone/>
            </a:pPr>
            <a:r>
              <a:rPr lang="en-US" sz="174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Важное место в китайской культуре занимают символы - письменность, иероглифы, зодиак.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63743" y="4624600"/>
            <a:ext cx="773311" cy="4384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6657" y="4399867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9890" y="4432723"/>
            <a:ext cx="190500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530471" y="4413577"/>
            <a:ext cx="2209681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27"/>
              </a:lnSpc>
              <a:buNone/>
            </a:pPr>
            <a:r>
              <a:rPr lang="en-US" sz="217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Философия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530471" y="4967401"/>
            <a:ext cx="5271373" cy="11842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32"/>
              </a:lnSpc>
              <a:buNone/>
            </a:pPr>
            <a:r>
              <a:rPr lang="en-US" sz="174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До сих пор важная составляющая китайской культуры - философия. Дуализм Янь и Ян, конфуцианство, даосизм.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293346" y="5822425"/>
            <a:ext cx="773311" cy="43847"/>
          </a:xfrm>
          <a:prstGeom prst="rect">
            <a:avLst/>
          </a:prstGeom>
          <a:solidFill>
            <a:srgbClr val="481782"/>
          </a:solidFill>
          <a:ln/>
        </p:spPr>
      </p:sp>
      <p:sp>
        <p:nvSpPr>
          <p:cNvPr id="22" name="Shape 19"/>
          <p:cNvSpPr/>
          <p:nvPr/>
        </p:nvSpPr>
        <p:spPr>
          <a:xfrm>
            <a:off x="7066657" y="5597693"/>
            <a:ext cx="497086" cy="493431"/>
          </a:xfrm>
          <a:prstGeom prst="roundRect">
            <a:avLst>
              <a:gd name="adj" fmla="val 11119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204650" y="5630549"/>
            <a:ext cx="220980" cy="4277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93"/>
              </a:lnSpc>
              <a:buNone/>
            </a:pPr>
            <a:r>
              <a:rPr lang="en-US" sz="2610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4</a:t>
            </a:r>
            <a:endParaRPr lang="en-US" sz="26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3890248" y="5611402"/>
            <a:ext cx="2209681" cy="356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827"/>
              </a:lnSpc>
              <a:buNone/>
            </a:pPr>
            <a:r>
              <a:rPr lang="en-US" sz="2175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Территория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28556" y="6165227"/>
            <a:ext cx="5271373" cy="11842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32"/>
              </a:lnSpc>
              <a:buNone/>
            </a:pPr>
            <a:r>
              <a:rPr lang="en-US" sz="174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Древний Китай занимал огромную территорию - от Гималаев до Желтой реки и до южных побережий.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7E6351-31F7-4B9C-A65E-C37277BB5C67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60E916-81A1-491C-B992-AEE663B81FE4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984833"/>
            <a:ext cx="475488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Древний Египет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62990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Пирамиды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2990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Египет - страна фараонов, песка и пирамид. Хуфу, Хеопс, Менкаур - великие египетские правители, задали тон в строительстве и архитектуре.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28630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58420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Иероглифы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58420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Египет не только место могил, но и источник знаний и мудрости. Иероглифы - одни из самых древних видов письма, дошедших до нас.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24060" y="3186795"/>
            <a:ext cx="4173260" cy="2997342"/>
          </a:xfrm>
          <a:prstGeom prst="roundRect">
            <a:avLst>
              <a:gd name="adj" fmla="val 1830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53851" y="341489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Территория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3851" y="3971675"/>
            <a:ext cx="3713678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Египет - страна жаркого климата и пустынь, занимающая стратегически важное место на перекрестке дорог между Востоком и Западом.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22CC6-5E1E-4185-9C36-7E65C6D0734A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6A32C-1B42-4E1A-9D98-A35888D95E86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641519"/>
            <a:ext cx="476250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Древняя Греция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542" y="1843481"/>
            <a:ext cx="2888575" cy="286733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44360" y="4986429"/>
            <a:ext cx="27508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Фактическая карта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33199" y="5543209"/>
            <a:ext cx="4173260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Древняя Греция - страна широких возможностей, занимающая полуостров на юге старого света.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972" y="1843481"/>
            <a:ext cx="2888575" cy="286733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204228" y="4986429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Мифология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28630" y="5543209"/>
            <a:ext cx="4173260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Греция - страна мифов и сказок, здесь дошли до нас легенды про Одиссея, Геракла и цербера.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6402" y="1843481"/>
            <a:ext cx="2888575" cy="286733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175200" y="4986429"/>
            <a:ext cx="30708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Искусство и культура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24060" y="5543209"/>
            <a:ext cx="4173260" cy="198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Древняя Греция - колыбель культуры, науки и искусства. В архитектуре, скульптуре и живописи до сих пор используются элементы древнегреческого стиля.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D212F-AB2E-48CA-80A1-B197203F467C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2327C-2FE1-49E8-A185-C56DC52626E6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633719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Древний Рим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9599" y="1888038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8552" y="1921130"/>
            <a:ext cx="1219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41713" y="1956941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Инженерия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41713" y="2513720"/>
            <a:ext cx="2905601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Древний Рим - страна блестящих инженерных решений и достижений. Их дороги, акведуки, наружные бани существуют до сих пор.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9485" y="1888038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4148" y="1921130"/>
            <a:ext cx="19050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91599" y="1956941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Религия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91599" y="2513720"/>
            <a:ext cx="2905601" cy="2381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Религия в Древнем Риме занимала важное место. Римляне поклонялись богам и богиням, создавая многочисленные храмы и культовые сооружения.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19599" y="5322199"/>
            <a:ext cx="499943" cy="496267"/>
          </a:xfrm>
          <a:prstGeom prst="roundRect">
            <a:avLst>
              <a:gd name="adj" fmla="val 11055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4262" y="5355291"/>
            <a:ext cx="19050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41713" y="5391102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Территория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41713" y="5947881"/>
            <a:ext cx="6755487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Древний Рим занимал территорию вокруг Рима, а затем и соседний с ними пенинсула Италия. Они основали и контролировали множество государств и провинций в течение их мощного влияния.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FFAB30-56EA-42C5-8DB5-210F06C4F2CC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6D6A42-A857-4195-BBB8-CCEF585FAA16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004098"/>
            <a:ext cx="1231392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Путешествие Пифея и другие экспедиции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206060"/>
            <a:ext cx="4173260" cy="2958813"/>
          </a:xfrm>
          <a:prstGeom prst="roundRect">
            <a:avLst>
              <a:gd name="adj" fmla="val 185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62990" y="3434161"/>
            <a:ext cx="29870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Путешествие Пифея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62990" y="3990940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Автор, математик и мореплаватель Пифей в 6 в. до н.э. совершил экспедицию и создал первую мировую карту.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28630" y="3206060"/>
            <a:ext cx="4173260" cy="2958813"/>
          </a:xfrm>
          <a:prstGeom prst="roundRect">
            <a:avLst>
              <a:gd name="adj" fmla="val 185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58420" y="3434161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Экспедиция Т. Хейердала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58420" y="4349283"/>
            <a:ext cx="3713678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 1947 г. Тор Хейердал собрал команду людей и, пересекая Тихий океан на плоту Кон-Тики, совершил исследовательскую экспедицию.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24060" y="3206060"/>
            <a:ext cx="4173260" cy="2958813"/>
          </a:xfrm>
          <a:prstGeom prst="roundRect">
            <a:avLst>
              <a:gd name="adj" fmla="val 1854"/>
            </a:avLst>
          </a:prstGeom>
          <a:solidFill>
            <a:srgbClr val="3C136D"/>
          </a:solidFill>
          <a:ln w="7620">
            <a:solidFill>
              <a:srgbClr val="4817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53851" y="3434161"/>
            <a:ext cx="3713678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dirty="0">
                <a:solidFill>
                  <a:srgbClr val="DCD7E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Плавание финикийцев вокруг Африки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3851" y="4349283"/>
            <a:ext cx="371367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В 600 до н.э. финикийцы совершили исследовательское плавание вокруг Африки.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E88A-D9FC-4174-95D6-E5250529CC68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19653-7430-4BC8-B84A-4CA64C3093D7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041464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Ценность и значение экспедиций для истории географии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3092600"/>
            <a:ext cx="288036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Новые открытия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743102"/>
            <a:ext cx="3959543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Новые знания об устростве мира, открытие новых земель и народов.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8601" y="4812458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Описание местности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88601" y="5319599"/>
            <a:ext cx="360414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Фотографии, в т.ч. с космических аппаратов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88601" y="6223611"/>
            <a:ext cx="360414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Систематизация полученных данных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42334" y="3092600"/>
            <a:ext cx="358902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Развитие географии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42334" y="3743102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Дальнейшее развитие науки и углубление знаний о мире и его устройстве.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697736" y="5209330"/>
            <a:ext cx="360414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Новые технологии: картография, геодезия, геоинформатика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697736" y="6113343"/>
            <a:ext cx="360414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Развитие научного мышления и методов исследования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51469" y="3092600"/>
            <a:ext cx="377190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12"/>
              </a:lnSpc>
              <a:buNone/>
            </a:pPr>
            <a:r>
              <a:rPr lang="en-US" sz="262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51469" y="3743102"/>
            <a:ext cx="395954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Сохранение культурных и исторических наследий народов и государств.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06871" y="5209330"/>
            <a:ext cx="3604141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Поэтические сочинения и летописи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206871" y="6113343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Описания быта и культуры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D843C0-89C0-4548-99C4-1C280D9AE3AF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A9FD1-0776-48E3-895F-74D3511FAB23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 w="7620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32115" y="1367542"/>
            <a:ext cx="12336780" cy="6299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97"/>
              </a:lnSpc>
              <a:buNone/>
            </a:pPr>
            <a:r>
              <a:rPr lang="en-US" sz="3844" dirty="0">
                <a:solidFill>
                  <a:srgbClr val="F2F0F4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Картографические исследования и их значения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32115" y="2423780"/>
            <a:ext cx="13166169" cy="4377648"/>
          </a:xfrm>
          <a:prstGeom prst="roundRect">
            <a:avLst>
              <a:gd name="adj" fmla="val 125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39735" y="2431344"/>
            <a:ext cx="13150929" cy="654520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935117" y="2584160"/>
            <a:ext cx="289357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226600" y="2584160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Карты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14273" y="2584160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Период создания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801945" y="2584160"/>
            <a:ext cx="289357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Основные достижения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39735" y="3085864"/>
            <a:ext cx="13150929" cy="1352296"/>
          </a:xfrm>
          <a:prstGeom prst="rect">
            <a:avLst/>
          </a:prstGeom>
          <a:solidFill>
            <a:srgbClr val="000000">
              <a:alpha val="6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35117" y="3238679"/>
            <a:ext cx="289357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Эратосфен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226600" y="3238679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Карта мира в 2 в. до н.э.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14273" y="3238679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II в. до н.э.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801945" y="3238679"/>
            <a:ext cx="2893576" cy="10466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Измерение размера земного шара, разделение земли на Западную и Восточную.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39735" y="4438160"/>
            <a:ext cx="13150929" cy="1352296"/>
          </a:xfrm>
          <a:prstGeom prst="rect">
            <a:avLst/>
          </a:prstGeom>
          <a:solidFill>
            <a:srgbClr val="FFFFFF">
              <a:alpha val="6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935117" y="4590976"/>
            <a:ext cx="289357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Птолемей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4226600" y="4590976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Карта в 14 томах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514273" y="4590976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2 в. н.э.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0801945" y="4590976"/>
            <a:ext cx="2893576" cy="10466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Использование словесных источников, классификация и координаты локаций.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739735" y="5790456"/>
            <a:ext cx="13150929" cy="1003408"/>
          </a:xfrm>
          <a:prstGeom prst="rect">
            <a:avLst/>
          </a:prstGeom>
          <a:solidFill>
            <a:srgbClr val="000000">
              <a:alpha val="6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935117" y="5943272"/>
            <a:ext cx="289357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Н. Коперник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4226600" y="5943272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Карта солнечной системы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7514273" y="5943272"/>
            <a:ext cx="2889766" cy="348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16 в.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0801945" y="5943272"/>
            <a:ext cx="2893576" cy="697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7"/>
              </a:lnSpc>
              <a:buNone/>
            </a:pPr>
            <a:r>
              <a:rPr lang="en-US" sz="1537" dirty="0">
                <a:solidFill>
                  <a:srgbClr val="DCD7E5"/>
                </a:solidFill>
                <a:latin typeface="Arial" panose="020B0604020202020204" pitchFamily="34" charset="0"/>
                <a:ea typeface="Heebo" pitchFamily="34" charset="-122"/>
                <a:cs typeface="Arial" panose="020B0604020202020204" pitchFamily="34" charset="0"/>
              </a:rPr>
              <a:t>Обнаружение солнца в центре и планет движения.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FABED-9C00-4145-BB04-6BC7B87713FC}"/>
              </a:ext>
            </a:extLst>
          </p:cNvPr>
          <p:cNvSpPr txBox="1"/>
          <p:nvPr/>
        </p:nvSpPr>
        <p:spPr>
          <a:xfrm rot="20430654">
            <a:off x="274610" y="7172052"/>
            <a:ext cx="271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0A59FD-AF92-4D3C-9530-2BC4D0BC87A6}"/>
              </a:ext>
            </a:extLst>
          </p:cNvPr>
          <p:cNvSpPr txBox="1"/>
          <p:nvPr/>
        </p:nvSpPr>
        <p:spPr>
          <a:xfrm>
            <a:off x="12119094" y="724899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688</Words>
  <Application>Microsoft Office PowerPoint</Application>
  <PresentationFormat>Произвольный</PresentationFormat>
  <Paragraphs>108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2023-07-13T09:20:41Z</dcterms:created>
  <dcterms:modified xsi:type="dcterms:W3CDTF">2023-07-13T09:25:59Z</dcterms:modified>
</cp:coreProperties>
</file>