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9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34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054" y="822960"/>
            <a:ext cx="9601200" cy="3566161"/>
          </a:xfrm>
        </p:spPr>
        <p:txBody>
          <a:bodyPr anchor="b">
            <a:normAutofit/>
          </a:bodyPr>
          <a:lstStyle>
            <a:lvl1pPr algn="l">
              <a:defRPr sz="576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1054" y="4612641"/>
            <a:ext cx="7680960" cy="233680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9873614" y="10160"/>
            <a:ext cx="4572000" cy="457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329805" y="109855"/>
            <a:ext cx="7296786" cy="72967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682990" y="274320"/>
            <a:ext cx="5943600" cy="5943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803005" y="38734"/>
            <a:ext cx="5823587" cy="5823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414512" y="731522"/>
            <a:ext cx="5212079" cy="521207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37756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22960" y="640080"/>
            <a:ext cx="12982574" cy="374904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2" y="4612640"/>
            <a:ext cx="9965052" cy="54864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920"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5613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56" y="822960"/>
            <a:ext cx="12070080" cy="3291840"/>
          </a:xfrm>
        </p:spPr>
        <p:txBody>
          <a:bodyPr anchor="ctr">
            <a:normAutofit/>
          </a:bodyPr>
          <a:lstStyle>
            <a:lvl1pPr algn="l">
              <a:defRPr sz="384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4" y="4937760"/>
            <a:ext cx="10243186" cy="225552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7618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694" y="822960"/>
            <a:ext cx="10972801" cy="3291840"/>
          </a:xfrm>
        </p:spPr>
        <p:txBody>
          <a:bodyPr anchor="ctr">
            <a:normAutofit/>
          </a:bodyPr>
          <a:lstStyle>
            <a:lvl1pPr algn="l">
              <a:defRPr sz="384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35454" y="4114800"/>
            <a:ext cx="10241280" cy="4572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6" y="5161281"/>
            <a:ext cx="10241280" cy="2021838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8174" y="9746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342494" y="3322321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648353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54" y="4114800"/>
            <a:ext cx="10241280" cy="2036880"/>
          </a:xfrm>
        </p:spPr>
        <p:txBody>
          <a:bodyPr anchor="b">
            <a:normAutofit/>
          </a:bodyPr>
          <a:lstStyle>
            <a:lvl1pPr algn="l">
              <a:defRPr sz="384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3" y="6159577"/>
            <a:ext cx="10243188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0554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696" y="822960"/>
            <a:ext cx="10972800" cy="3291840"/>
          </a:xfrm>
        </p:spPr>
        <p:txBody>
          <a:bodyPr anchor="ctr">
            <a:normAutofit/>
          </a:bodyPr>
          <a:lstStyle>
            <a:lvl1pPr algn="l">
              <a:defRPr sz="384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1055" y="4714241"/>
            <a:ext cx="10241281" cy="125983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8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4" y="5974080"/>
            <a:ext cx="10241281" cy="121920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8174" y="9746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42494" y="3322321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100256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56" y="822960"/>
            <a:ext cx="12070080" cy="329184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1054" y="4714241"/>
            <a:ext cx="10241280" cy="100584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8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4" y="5720079"/>
            <a:ext cx="10241281" cy="147320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40174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726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22254" y="822960"/>
            <a:ext cx="246888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822960"/>
            <a:ext cx="9387840" cy="637032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4364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7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278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54" y="2407920"/>
            <a:ext cx="10241281" cy="2737920"/>
          </a:xfrm>
        </p:spPr>
        <p:txBody>
          <a:bodyPr anchor="b">
            <a:normAutofit/>
          </a:bodyPr>
          <a:lstStyle>
            <a:lvl1pPr algn="l">
              <a:defRPr sz="432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6" y="5394960"/>
            <a:ext cx="10241280" cy="179832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44516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1054" y="822961"/>
            <a:ext cx="5925186" cy="433832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69760" y="822961"/>
            <a:ext cx="5921375" cy="433831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7818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6497" y="822960"/>
            <a:ext cx="5579744" cy="691514"/>
          </a:xfrm>
        </p:spPr>
        <p:txBody>
          <a:bodyPr anchor="b">
            <a:noAutofit/>
          </a:bodyPr>
          <a:lstStyle>
            <a:lvl1pPr marL="0" indent="0">
              <a:buNone/>
              <a:defRPr sz="336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1054" y="1524635"/>
            <a:ext cx="5925186" cy="3636646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4879" y="822960"/>
            <a:ext cx="5598161" cy="691514"/>
          </a:xfrm>
        </p:spPr>
        <p:txBody>
          <a:bodyPr anchor="b">
            <a:noAutofit/>
          </a:bodyPr>
          <a:lstStyle>
            <a:lvl1pPr marL="0" indent="0">
              <a:buNone/>
              <a:defRPr sz="336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854" y="1514474"/>
            <a:ext cx="5915026" cy="3636646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2144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7380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7556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014" y="822960"/>
            <a:ext cx="4389120" cy="1645920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055" y="822960"/>
            <a:ext cx="7132321" cy="637032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014" y="2651760"/>
            <a:ext cx="4389120" cy="2509520"/>
          </a:xfrm>
        </p:spPr>
        <p:txBody>
          <a:bodyPr anchor="t">
            <a:normAutofit/>
          </a:bodyPr>
          <a:lstStyle>
            <a:lvl1pPr marL="0" indent="0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4676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374" y="1737360"/>
            <a:ext cx="7223760" cy="1371600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6814" y="1097280"/>
            <a:ext cx="3937169" cy="54864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7374" y="3332480"/>
            <a:ext cx="7225666" cy="2458720"/>
          </a:xfrm>
        </p:spPr>
        <p:txBody>
          <a:bodyPr anchor="t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4078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048363" y="3556000"/>
            <a:ext cx="3578230" cy="385064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1054" y="5384799"/>
            <a:ext cx="10241280" cy="18084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4" y="822961"/>
            <a:ext cx="10241280" cy="433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85294" y="7406641"/>
            <a:ext cx="1920240" cy="4381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1054" y="7406641"/>
            <a:ext cx="9052560" cy="4381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5841" y="6694171"/>
            <a:ext cx="1370694" cy="8039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4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3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432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2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newuroki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19599" y="2066737"/>
            <a:ext cx="7477601" cy="17203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823"/>
              </a:lnSpc>
              <a:buNone/>
            </a:pPr>
            <a:r>
              <a:rPr lang="en-US" sz="5249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Oстровa и полуостровa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19599" y="4117873"/>
            <a:ext cx="7477601" cy="198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Добро пожаловать на урок географии об островах и полуостровах! Мы рассмотрим разные типы островов и полуостровов, их характеристики и формирование. Также, мы изучим примеры островов и полуостровов и рассмотрим рельеф дна мирового океана.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169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02C302-C173-470E-BE37-CD9C7915B461}"/>
              </a:ext>
            </a:extLst>
          </p:cNvPr>
          <p:cNvSpPr txBox="1"/>
          <p:nvPr/>
        </p:nvSpPr>
        <p:spPr>
          <a:xfrm rot="18865657">
            <a:off x="12151659" y="6804654"/>
            <a:ext cx="2722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newUROKI.net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Всё для учителя – всё бесплатно!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75418E-0660-431A-A441-986F4C8C7C32}"/>
              </a:ext>
            </a:extLst>
          </p:cNvPr>
          <p:cNvSpPr txBox="1"/>
          <p:nvPr/>
        </p:nvSpPr>
        <p:spPr>
          <a:xfrm>
            <a:off x="205326" y="7645346"/>
            <a:ext cx="253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1566569"/>
            <a:ext cx="11239500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Определения и характеристики островов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33199" y="2768531"/>
            <a:ext cx="4173260" cy="2203597"/>
          </a:xfrm>
          <a:prstGeom prst="roundRect">
            <a:avLst>
              <a:gd name="adj" fmla="val 2490"/>
            </a:avLst>
          </a:prstGeom>
          <a:solidFill>
            <a:srgbClr val="D2D9F9"/>
          </a:solidFill>
          <a:ln w="7620">
            <a:solidFill>
              <a:srgbClr val="A5B3F3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62990" y="2996632"/>
            <a:ext cx="356616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Характеристики островов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62990" y="3553412"/>
            <a:ext cx="3713678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Площадь, высота над уровнем моря, форма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228630" y="2768531"/>
            <a:ext cx="4173260" cy="2203597"/>
          </a:xfrm>
          <a:prstGeom prst="roundRect">
            <a:avLst>
              <a:gd name="adj" fmla="val 2490"/>
            </a:avLst>
          </a:prstGeom>
          <a:solidFill>
            <a:srgbClr val="D2D9F9"/>
          </a:solidFill>
          <a:ln w="7620">
            <a:solidFill>
              <a:srgbClr val="A5B3F3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458420" y="2996632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Цепь островов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458420" y="3553412"/>
            <a:ext cx="3713678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Острова, расположенные по линии на морском дне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624060" y="2768531"/>
            <a:ext cx="4173260" cy="2203597"/>
          </a:xfrm>
          <a:prstGeom prst="roundRect">
            <a:avLst>
              <a:gd name="adj" fmla="val 2490"/>
            </a:avLst>
          </a:prstGeom>
          <a:solidFill>
            <a:srgbClr val="D2D9F9"/>
          </a:solidFill>
          <a:ln w="7620">
            <a:solidFill>
              <a:srgbClr val="A5B3F3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853851" y="2996632"/>
            <a:ext cx="256794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Рифтовые острова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853851" y="3553412"/>
            <a:ext cx="3713678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Острова, образованные в результате вспучивания лавы на океанской крестовине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833199" y="5192666"/>
            <a:ext cx="12964001" cy="1409853"/>
          </a:xfrm>
          <a:prstGeom prst="roundRect">
            <a:avLst>
              <a:gd name="adj" fmla="val 3891"/>
            </a:avLst>
          </a:prstGeom>
          <a:solidFill>
            <a:srgbClr val="D2D9F9"/>
          </a:solidFill>
          <a:ln w="7620">
            <a:solidFill>
              <a:srgbClr val="A5B3F3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1062990" y="5420767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Атоллы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62990" y="5977546"/>
            <a:ext cx="12504420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Кольцевые острова, образованные карстовыми процессами на рифах коралловых полипов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B04C60-D20E-4733-99CC-475BAFFE2FBB}"/>
              </a:ext>
            </a:extLst>
          </p:cNvPr>
          <p:cNvSpPr txBox="1"/>
          <p:nvPr/>
        </p:nvSpPr>
        <p:spPr>
          <a:xfrm rot="18865657">
            <a:off x="12151659" y="6804654"/>
            <a:ext cx="2722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newUROKI.net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Всё для учителя – всё бесплатно!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A5F7F5-0CAC-4642-895D-E6EC0E36B969}"/>
              </a:ext>
            </a:extLst>
          </p:cNvPr>
          <p:cNvSpPr txBox="1"/>
          <p:nvPr/>
        </p:nvSpPr>
        <p:spPr>
          <a:xfrm>
            <a:off x="205326" y="7645346"/>
            <a:ext cx="253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83168" y="1734277"/>
            <a:ext cx="8023860" cy="5017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980"/>
              </a:lnSpc>
              <a:buNone/>
            </a:pPr>
            <a:r>
              <a:rPr lang="en-US" sz="3062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Строение и характеристики полуостровов</a:t>
            </a:r>
            <a:endParaRPr lang="en-US" sz="3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454" y="2575650"/>
            <a:ext cx="2488525" cy="247022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072396" y="5238759"/>
            <a:ext cx="2270760" cy="2507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90"/>
              </a:lnSpc>
              <a:buNone/>
            </a:pPr>
            <a:r>
              <a:rPr lang="en-US" sz="1531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Скалистые полуострова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583049" y="5628421"/>
            <a:ext cx="3249454" cy="5554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204"/>
              </a:lnSpc>
              <a:buNone/>
            </a:pPr>
            <a:r>
              <a:rPr lang="en-US" sz="1225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Полуострова с высокими утесами и скальными обрывами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8403" y="2575650"/>
            <a:ext cx="2488525" cy="247022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717375" y="5238759"/>
            <a:ext cx="1790700" cy="2507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90"/>
              </a:lnSpc>
              <a:buNone/>
            </a:pPr>
            <a:r>
              <a:rPr lang="en-US" sz="1531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Узкие полуострова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3987998" y="5628421"/>
            <a:ext cx="3249454" cy="27774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04"/>
              </a:lnSpc>
              <a:buNone/>
            </a:pPr>
            <a:r>
              <a:rPr lang="en-US" sz="1225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Узкие полуострова, выдающиеся в море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3352" y="2575650"/>
            <a:ext cx="2488525" cy="247022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935635" y="5238759"/>
            <a:ext cx="2164080" cy="2507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90"/>
              </a:lnSpc>
              <a:buNone/>
            </a:pPr>
            <a:r>
              <a:rPr lang="en-US" sz="1531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Лесистые полуострова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392948" y="5628421"/>
            <a:ext cx="3249454" cy="5554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204"/>
              </a:lnSpc>
              <a:buNone/>
            </a:pPr>
            <a:r>
              <a:rPr lang="en-US" sz="1225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Полуострова, покрытые лесами, </a:t>
            </a:r>
            <a:r>
              <a:rPr lang="ru-RU" sz="1225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и</a:t>
            </a:r>
            <a:r>
              <a:rPr lang="en-US" sz="1225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 образующие перешеек с материком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8302" y="2575650"/>
            <a:ext cx="2488525" cy="2470227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0797897" y="5238759"/>
            <a:ext cx="3249454" cy="5015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1990"/>
              </a:lnSpc>
              <a:buNone/>
            </a:pPr>
            <a:r>
              <a:rPr lang="en-US" sz="1531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Промышленно развитые полуострова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10797897" y="5879214"/>
            <a:ext cx="3249454" cy="5554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204"/>
              </a:lnSpc>
              <a:buNone/>
            </a:pPr>
            <a:r>
              <a:rPr lang="en-US" sz="1225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Месторождения полезных ископаемых расположены вдоль берега полуострова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ED9DE3-A853-4E51-854A-3E79B72B4F57}"/>
              </a:ext>
            </a:extLst>
          </p:cNvPr>
          <p:cNvSpPr txBox="1"/>
          <p:nvPr/>
        </p:nvSpPr>
        <p:spPr>
          <a:xfrm rot="18865657">
            <a:off x="12151659" y="6804654"/>
            <a:ext cx="2722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newUROKI.net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Всё для учителя – всё бесплатно!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C6C8FB-ADB9-4BA2-B147-3757678A3115}"/>
              </a:ext>
            </a:extLst>
          </p:cNvPr>
          <p:cNvSpPr txBox="1"/>
          <p:nvPr/>
        </p:nvSpPr>
        <p:spPr>
          <a:xfrm>
            <a:off x="205326" y="7645346"/>
            <a:ext cx="253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747951" y="1635000"/>
            <a:ext cx="11071860" cy="6435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05"/>
              </a:lnSpc>
              <a:buNone/>
            </a:pPr>
            <a:r>
              <a:rPr lang="en-US" sz="3927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Разновидности островов и их формирование</a:t>
            </a:r>
            <a:endParaRPr lang="en-US" sz="39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47951" y="2476491"/>
            <a:ext cx="2926080" cy="3217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52"/>
              </a:lnSpc>
              <a:buNone/>
            </a:pPr>
            <a:r>
              <a:rPr lang="en-US" sz="1963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Вулканические острова</a:t>
            </a:r>
            <a:endParaRPr lang="en-US" sz="19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47951" y="3095200"/>
            <a:ext cx="13134499" cy="3563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27"/>
              </a:lnSpc>
              <a:buNone/>
            </a:pPr>
            <a:r>
              <a:rPr lang="en-US" sz="1571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Острова, сформированные в результате извержения вулканов из недр земли</a:t>
            </a:r>
            <a:endParaRPr lang="en-US" sz="15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47951" y="3748538"/>
            <a:ext cx="2552700" cy="3217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52"/>
              </a:lnSpc>
              <a:buNone/>
            </a:pPr>
            <a:r>
              <a:rPr lang="en-US" sz="1963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Коралловые острова</a:t>
            </a:r>
            <a:endParaRPr lang="en-US" sz="19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47951" y="4367248"/>
            <a:ext cx="13134499" cy="3563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27"/>
              </a:lnSpc>
              <a:buNone/>
            </a:pPr>
            <a:r>
              <a:rPr lang="en-US" sz="1571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Образуются на рифах из коралловых полипов в тропических морях и океанах</a:t>
            </a:r>
            <a:endParaRPr lang="en-US" sz="15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47951" y="5020585"/>
            <a:ext cx="2263140" cy="3217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52"/>
              </a:lnSpc>
              <a:buNone/>
            </a:pPr>
            <a:r>
              <a:rPr lang="en-US" sz="1963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Песчаные острова</a:t>
            </a:r>
            <a:endParaRPr lang="en-US" sz="19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47951" y="5639295"/>
            <a:ext cx="13134499" cy="3563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27"/>
              </a:lnSpc>
              <a:buNone/>
            </a:pPr>
            <a:r>
              <a:rPr lang="en-US" sz="1571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Образуются вызываемым ветром и течением песком и другим материалом в тропических краях</a:t>
            </a:r>
            <a:endParaRPr lang="en-US" sz="15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47951" y="6292633"/>
            <a:ext cx="1994773" cy="3217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52"/>
              </a:lnSpc>
              <a:buNone/>
            </a:pPr>
            <a:r>
              <a:rPr lang="en-US" sz="1963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Архипелаги</a:t>
            </a:r>
            <a:endParaRPr lang="en-US" sz="19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47951" y="6911342"/>
            <a:ext cx="13134499" cy="7126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27"/>
              </a:lnSpc>
              <a:buNone/>
            </a:pPr>
            <a:r>
              <a:rPr lang="en-US" sz="1571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Группа островов, которая образуется на морском дне в результате вулканических извержений или коренных сдвигов земной коры</a:t>
            </a:r>
            <a:endParaRPr lang="en-US" sz="15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10900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A5720B1-5DA5-4AC5-9706-1E046462799D}"/>
              </a:ext>
            </a:extLst>
          </p:cNvPr>
          <p:cNvSpPr txBox="1"/>
          <p:nvPr/>
        </p:nvSpPr>
        <p:spPr>
          <a:xfrm rot="18865657">
            <a:off x="12151659" y="6804654"/>
            <a:ext cx="2722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newUROKI.net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Всё для учителя – всё бесплатно!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24CFC4-F027-4CCF-AA35-CEE27BAA7AEA}"/>
              </a:ext>
            </a:extLst>
          </p:cNvPr>
          <p:cNvSpPr txBox="1"/>
          <p:nvPr/>
        </p:nvSpPr>
        <p:spPr>
          <a:xfrm>
            <a:off x="205326" y="7645346"/>
            <a:ext cx="253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789980" y="915950"/>
            <a:ext cx="12588240" cy="6796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92"/>
              </a:lnSpc>
              <a:buNone/>
            </a:pPr>
            <a:r>
              <a:rPr lang="en-US" sz="4147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Примеры островов, полуостровов и архипелагов</a:t>
            </a:r>
            <a:endParaRPr lang="en-US" sz="41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89980" y="4654442"/>
            <a:ext cx="13050441" cy="41720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6" name="Shape 3"/>
          <p:cNvSpPr/>
          <p:nvPr/>
        </p:nvSpPr>
        <p:spPr>
          <a:xfrm>
            <a:off x="3978890" y="4654383"/>
            <a:ext cx="42029" cy="731932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7" name="Shape 4"/>
          <p:cNvSpPr/>
          <p:nvPr/>
        </p:nvSpPr>
        <p:spPr>
          <a:xfrm>
            <a:off x="3762970" y="4419191"/>
            <a:ext cx="473988" cy="470503"/>
          </a:xfrm>
          <a:prstGeom prst="roundRect">
            <a:avLst>
              <a:gd name="adj" fmla="val 11661"/>
            </a:avLst>
          </a:prstGeom>
          <a:solidFill>
            <a:srgbClr val="D2D9F9"/>
          </a:solidFill>
          <a:ln w="7620">
            <a:solidFill>
              <a:srgbClr val="A5B3F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3954185" y="4450510"/>
            <a:ext cx="91440" cy="4077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35"/>
              </a:lnSpc>
              <a:buNone/>
            </a:pPr>
            <a:r>
              <a:rPr lang="en-US" sz="2488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1</a:t>
            </a:r>
            <a:endParaRPr lang="en-US" sz="24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792135" y="5595565"/>
            <a:ext cx="2415540" cy="3397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6"/>
              </a:lnSpc>
              <a:buNone/>
            </a:pPr>
            <a:r>
              <a:rPr lang="en-US" sz="2074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Гавайские острова</a:t>
            </a:r>
            <a:endParaRPr lang="en-US" sz="20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000601" y="6123507"/>
            <a:ext cx="5998607" cy="11296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986"/>
              </a:lnSpc>
              <a:buNone/>
            </a:pPr>
            <a:r>
              <a:rPr lang="en-US" sz="1659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Группа островов, расположенных в Тихом океане. Самый известный остров - Гавайи, богатый туристическим бизнесом</a:t>
            </a:r>
            <a:endParaRPr lang="en-US" sz="16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7294066" y="3922569"/>
            <a:ext cx="42029" cy="731932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12" name="Shape 9"/>
          <p:cNvSpPr/>
          <p:nvPr/>
        </p:nvSpPr>
        <p:spPr>
          <a:xfrm>
            <a:off x="7078147" y="4419191"/>
            <a:ext cx="473988" cy="470503"/>
          </a:xfrm>
          <a:prstGeom prst="roundRect">
            <a:avLst>
              <a:gd name="adj" fmla="val 11661"/>
            </a:avLst>
          </a:prstGeom>
          <a:solidFill>
            <a:srgbClr val="D2D9F9"/>
          </a:solidFill>
          <a:ln w="7620">
            <a:solidFill>
              <a:srgbClr val="A5B3F3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35071" y="4450510"/>
            <a:ext cx="160020" cy="4077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35"/>
              </a:lnSpc>
              <a:buNone/>
            </a:pPr>
            <a:r>
              <a:rPr lang="en-US" sz="2488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2</a:t>
            </a:r>
            <a:endParaRPr lang="en-US" sz="24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5516761" y="2055745"/>
            <a:ext cx="3596640" cy="3397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6"/>
              </a:lnSpc>
              <a:buNone/>
            </a:pPr>
            <a:r>
              <a:rPr lang="en-US" sz="2074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Скандинавский полуостров</a:t>
            </a:r>
            <a:endParaRPr lang="en-US" sz="20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315778" y="2583687"/>
            <a:ext cx="5998726" cy="11296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986"/>
              </a:lnSpc>
              <a:buNone/>
            </a:pPr>
            <a:r>
              <a:rPr lang="en-US" sz="1659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Полуостров на севере Европы, омываемый водами Балтийского и Северного морей. Известен своей натуральной красотой и богатой историей</a:t>
            </a:r>
            <a:endParaRPr lang="en-US" sz="16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10609362" y="4654383"/>
            <a:ext cx="42029" cy="731932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17" name="Shape 14"/>
          <p:cNvSpPr/>
          <p:nvPr/>
        </p:nvSpPr>
        <p:spPr>
          <a:xfrm>
            <a:off x="10393442" y="4419191"/>
            <a:ext cx="473988" cy="470503"/>
          </a:xfrm>
          <a:prstGeom prst="roundRect">
            <a:avLst>
              <a:gd name="adj" fmla="val 11661"/>
            </a:avLst>
          </a:prstGeom>
          <a:solidFill>
            <a:srgbClr val="D2D9F9"/>
          </a:solidFill>
          <a:ln w="7620">
            <a:solidFill>
              <a:srgbClr val="A5B3F3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0542746" y="4450510"/>
            <a:ext cx="175260" cy="4077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35"/>
              </a:lnSpc>
              <a:buNone/>
            </a:pPr>
            <a:r>
              <a:rPr lang="en-US" sz="2488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3</a:t>
            </a:r>
            <a:endParaRPr lang="en-US" sz="24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9577030" y="5595565"/>
            <a:ext cx="2106811" cy="3397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6"/>
              </a:lnSpc>
              <a:buNone/>
            </a:pPr>
            <a:r>
              <a:rPr lang="en-US" sz="2074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Мальдивы</a:t>
            </a:r>
            <a:endParaRPr lang="en-US" sz="20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7631073" y="6123507"/>
            <a:ext cx="5998726" cy="753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986"/>
              </a:lnSpc>
              <a:buNone/>
            </a:pPr>
            <a:r>
              <a:rPr lang="en-US" sz="1659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Группа из 26 атоллов в Индийском Океане, известны туристам своими пляжами и подводным миром.</a:t>
            </a:r>
            <a:endParaRPr lang="en-US" sz="16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BC72F9-012C-439D-9B85-983F299F9B0E}"/>
              </a:ext>
            </a:extLst>
          </p:cNvPr>
          <p:cNvSpPr txBox="1"/>
          <p:nvPr/>
        </p:nvSpPr>
        <p:spPr>
          <a:xfrm rot="18865657">
            <a:off x="12151659" y="6804654"/>
            <a:ext cx="2722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newUROKI.net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Всё для учителя – всё бесплатно!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3C0DD8-8EB6-4125-B0D4-FE4625662D34}"/>
              </a:ext>
            </a:extLst>
          </p:cNvPr>
          <p:cNvSpPr txBox="1"/>
          <p:nvPr/>
        </p:nvSpPr>
        <p:spPr>
          <a:xfrm>
            <a:off x="205326" y="7645346"/>
            <a:ext cx="253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906022"/>
            <a:ext cx="5044440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Заливы и проливы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113" y="2107984"/>
            <a:ext cx="3555087" cy="352894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907625" y="5912543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Заливы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833199" y="6469322"/>
            <a:ext cx="6370915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Часть моря, отделенная от океана полуостровом, широким соединением и т.д.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4199" y="2107984"/>
            <a:ext cx="3555087" cy="352894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9500711" y="5912543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Проливы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7426285" y="6469322"/>
            <a:ext cx="6370915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Узкие водные пути, соединяющие моря или океаны, не имеющие никаких искусственных преград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566152-BEBC-453E-92A9-2C57AE638D83}"/>
              </a:ext>
            </a:extLst>
          </p:cNvPr>
          <p:cNvSpPr txBox="1"/>
          <p:nvPr/>
        </p:nvSpPr>
        <p:spPr>
          <a:xfrm rot="18865657">
            <a:off x="12151659" y="6804654"/>
            <a:ext cx="2722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newUROKI.net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Всё для учителя – всё бесплатно!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F1F1E3-D144-4AD1-8BDE-48A118907370}"/>
              </a:ext>
            </a:extLst>
          </p:cNvPr>
          <p:cNvSpPr txBox="1"/>
          <p:nvPr/>
        </p:nvSpPr>
        <p:spPr>
          <a:xfrm>
            <a:off x="205326" y="7645346"/>
            <a:ext cx="253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2380996"/>
            <a:ext cx="7871460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Рельеф дна мирового океана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3199" y="3715328"/>
            <a:ext cx="2666286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12"/>
              </a:lnSpc>
              <a:buNone/>
            </a:pPr>
            <a:r>
              <a:rPr lang="en-US" sz="2624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Шельф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4365829"/>
            <a:ext cx="3959543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Пологое дно у побережья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342334" y="3715328"/>
            <a:ext cx="3959543" cy="8599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412"/>
              </a:lnSpc>
              <a:buNone/>
            </a:pPr>
            <a:r>
              <a:rPr lang="en-US" sz="2624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Континентальный склон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342334" y="4795794"/>
            <a:ext cx="3959543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Возвышающиеся стены от шельфа до дна океана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851469" y="3715328"/>
            <a:ext cx="299466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12"/>
              </a:lnSpc>
              <a:buNone/>
            </a:pPr>
            <a:r>
              <a:rPr lang="en-US" sz="2624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Океаническая яма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851469" y="4365829"/>
            <a:ext cx="3959543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Глубокая впадина на дне океана, одна из самых низких точек земной коры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3563A4-315F-4873-97B4-8AD3BBED4BEE}"/>
              </a:ext>
            </a:extLst>
          </p:cNvPr>
          <p:cNvSpPr txBox="1"/>
          <p:nvPr/>
        </p:nvSpPr>
        <p:spPr>
          <a:xfrm rot="18865657">
            <a:off x="12151659" y="6804654"/>
            <a:ext cx="2722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newUROKI.net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Всё для учителя – всё бесплатно!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5ADD18-D7D5-4142-8D9E-685BD874B9CA}"/>
              </a:ext>
            </a:extLst>
          </p:cNvPr>
          <p:cNvSpPr txBox="1"/>
          <p:nvPr/>
        </p:nvSpPr>
        <p:spPr>
          <a:xfrm>
            <a:off x="205326" y="7645346"/>
            <a:ext cx="253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4745801"/>
            <a:ext cx="4443889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Заключение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3199" y="5793411"/>
            <a:ext cx="12964001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Мы рассмотрели различные типы островов и полуостровов, их характеристики и формирование, изучили рельеф дна мирового океана. География - увлекательная и разнообразная наука!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3163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8F13FE-765E-4DA9-B2D3-32BB4B33F9F8}"/>
              </a:ext>
            </a:extLst>
          </p:cNvPr>
          <p:cNvSpPr txBox="1"/>
          <p:nvPr/>
        </p:nvSpPr>
        <p:spPr>
          <a:xfrm rot="18865657">
            <a:off x="12151659" y="6804654"/>
            <a:ext cx="2722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newUROKI.net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Всё для учителя – всё бесплатно!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571AD4-1380-408F-8BF5-2CB24C8D9E4C}"/>
              </a:ext>
            </a:extLst>
          </p:cNvPr>
          <p:cNvSpPr txBox="1"/>
          <p:nvPr/>
        </p:nvSpPr>
        <p:spPr>
          <a:xfrm>
            <a:off x="205326" y="7645346"/>
            <a:ext cx="253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</TotalTime>
  <Words>489</Words>
  <Application>Microsoft Office PowerPoint</Application>
  <PresentationFormat>Произвольный</PresentationFormat>
  <Paragraphs>85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2023-07-14T10:26:26Z</dcterms:created>
  <dcterms:modified xsi:type="dcterms:W3CDTF">2023-07-14T10:34:45Z</dcterms:modified>
</cp:coreProperties>
</file>