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9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02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19599" y="1669865"/>
            <a:ext cx="7477601" cy="17203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823"/>
              </a:lnSpc>
              <a:buNone/>
            </a:pPr>
            <a:r>
              <a:rPr lang="en-US" sz="5249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Как люди заселяли Землю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599" y="3721001"/>
            <a:ext cx="7477601" cy="27781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Человечество не всегда было обладателем такого значительного пространства, каким является Земля на сегодняшний день. На протяжении тысячелетий люди мигрировали на различные континенты и совершенствовали свои навыки выживания, пересекая океаны и преодолевая горы. На этом уроке мы рассмотрим, как человечество заселяло Землю на протяжении тысячелетий.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169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0B40E-A7A6-43A4-9C8D-C3C01C2E0DBB}"/>
              </a:ext>
            </a:extLst>
          </p:cNvPr>
          <p:cNvSpPr txBox="1"/>
          <p:nvPr/>
        </p:nvSpPr>
        <p:spPr>
          <a:xfrm rot="18490998">
            <a:off x="12231531" y="6710640"/>
            <a:ext cx="271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newUROKI.net</a:t>
            </a:r>
          </a:p>
          <a:p>
            <a:pPr algn="ctr"/>
            <a:r>
              <a:rPr lang="ru-RU" sz="1400" dirty="0"/>
              <a:t>Всё для учителя – всё бесплатно!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678E28-8A98-48EE-9796-9ACF4D39B873}"/>
              </a:ext>
            </a:extLst>
          </p:cNvPr>
          <p:cNvSpPr txBox="1"/>
          <p:nvPr/>
        </p:nvSpPr>
        <p:spPr>
          <a:xfrm>
            <a:off x="390862" y="7662402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65215" y="739969"/>
            <a:ext cx="7322820" cy="658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22"/>
              </a:lnSpc>
              <a:buNone/>
            </a:pPr>
            <a:r>
              <a:rPr lang="en-US" sz="4017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Появление человека на Земле</a:t>
            </a:r>
            <a:endParaRPr lang="en-US" sz="40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542" y="1808498"/>
            <a:ext cx="2888575" cy="286733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860232" y="4730200"/>
            <a:ext cx="2040493" cy="3290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11"/>
              </a:lnSpc>
              <a:buNone/>
            </a:pPr>
            <a:r>
              <a:rPr lang="en-US" sz="2008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Гоминиды</a:t>
            </a:r>
            <a:endParaRPr lang="en-US" sz="20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65215" y="5241477"/>
            <a:ext cx="4230648" cy="21876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892"/>
              </a:lnSpc>
              <a:buNone/>
            </a:pPr>
            <a:r>
              <a:rPr lang="en-US" sz="1607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Изучение ископаемых показало, что первые гоминиды появились на Земле около 7 миллионов лет назад. Австралопитеки, предки человека, возникли примерно 4 миллиона лет назад.</a:t>
            </a:r>
            <a:endParaRPr lang="en-US" sz="16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972" y="1808498"/>
            <a:ext cx="2888575" cy="286733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539621" y="4730200"/>
            <a:ext cx="3550920" cy="3290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11"/>
              </a:lnSpc>
              <a:buNone/>
            </a:pPr>
            <a:r>
              <a:rPr lang="en-US" sz="2008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Искусство пещерных жителей</a:t>
            </a:r>
            <a:endParaRPr lang="en-US" sz="20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199817" y="5241477"/>
            <a:ext cx="4230648" cy="21876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892"/>
              </a:lnSpc>
              <a:buNone/>
            </a:pPr>
            <a:r>
              <a:rPr lang="en-US" sz="1607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Пещерные рисунки — одно из самых древних искусств, созданное человеком палеолита. Иллюстрации могли использоваться для отслеживания звезд, для указания при ловле и для передачи знаний о природе.</a:t>
            </a:r>
            <a:endParaRPr lang="en-US" sz="16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6402" y="1808498"/>
            <a:ext cx="2888575" cy="286733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0729436" y="4730200"/>
            <a:ext cx="2040493" cy="3290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11"/>
              </a:lnSpc>
              <a:buNone/>
            </a:pPr>
            <a:r>
              <a:rPr lang="en-US" sz="2008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Люси</a:t>
            </a:r>
            <a:endParaRPr lang="en-US" sz="20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634418" y="5241477"/>
            <a:ext cx="4230648" cy="21876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892"/>
              </a:lnSpc>
              <a:buNone/>
            </a:pPr>
            <a:r>
              <a:rPr lang="en-US" sz="1607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Люси была одним из самых первых представителей аустралопитека, найденных учеными. Ее скелет показал, что эти предки человека были уже более устойчивыми, а их окружение становилось все более разнообразным.</a:t>
            </a:r>
            <a:endParaRPr lang="en-US" sz="16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A793F2-E21D-48A0-B109-9994FFDDFFCC}"/>
              </a:ext>
            </a:extLst>
          </p:cNvPr>
          <p:cNvSpPr txBox="1"/>
          <p:nvPr/>
        </p:nvSpPr>
        <p:spPr>
          <a:xfrm rot="18490998">
            <a:off x="12231531" y="6710640"/>
            <a:ext cx="271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newUROKI.net</a:t>
            </a:r>
          </a:p>
          <a:p>
            <a:pPr algn="ctr"/>
            <a:r>
              <a:rPr lang="ru-RU" sz="1400" dirty="0"/>
              <a:t>Всё для учителя – всё бесплатно!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B6D16E-B768-492C-8F4E-F46FADAE5DB3}"/>
              </a:ext>
            </a:extLst>
          </p:cNvPr>
          <p:cNvSpPr txBox="1"/>
          <p:nvPr/>
        </p:nvSpPr>
        <p:spPr>
          <a:xfrm>
            <a:off x="390862" y="7662402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1607226"/>
            <a:ext cx="5981700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Расселение населения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3199" y="2809188"/>
            <a:ext cx="4173260" cy="3752557"/>
          </a:xfrm>
          <a:prstGeom prst="roundRect">
            <a:avLst>
              <a:gd name="adj" fmla="val 1462"/>
            </a:avLst>
          </a:prstGeom>
          <a:solidFill>
            <a:srgbClr val="DFECE9"/>
          </a:solidFill>
          <a:ln w="7620">
            <a:solidFill>
              <a:srgbClr val="BFD9D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62990" y="3037289"/>
            <a:ext cx="310134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Миграция и расселение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62990" y="3594068"/>
            <a:ext cx="3713678" cy="23812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Появление человека в Африке многие ученые связывают с появлением первых транспортных средств: на земле они использовали вьючных животных, на воде — лодки.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228630" y="2809188"/>
            <a:ext cx="4173260" cy="3752557"/>
          </a:xfrm>
          <a:prstGeom prst="roundRect">
            <a:avLst>
              <a:gd name="adj" fmla="val 1462"/>
            </a:avLst>
          </a:prstGeom>
          <a:solidFill>
            <a:srgbClr val="DFECE9"/>
          </a:solidFill>
          <a:ln w="7620">
            <a:solidFill>
              <a:srgbClr val="BFD9D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58420" y="3037289"/>
            <a:ext cx="234696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Первые миграции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458420" y="3594068"/>
            <a:ext cx="3713678" cy="23812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Причинами первых миграций могли быть изменения в климате, возрастание населения и, как следствие, снижение ресурсов, войны и конфликты за территории.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24060" y="2809188"/>
            <a:ext cx="4173260" cy="3752557"/>
          </a:xfrm>
          <a:prstGeom prst="roundRect">
            <a:avLst>
              <a:gd name="adj" fmla="val 1462"/>
            </a:avLst>
          </a:prstGeom>
          <a:solidFill>
            <a:srgbClr val="DFECE9"/>
          </a:solidFill>
          <a:ln w="7620">
            <a:solidFill>
              <a:srgbClr val="BFD9D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853851" y="3037289"/>
            <a:ext cx="3713678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Организация семейных групп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853851" y="3952411"/>
            <a:ext cx="3713678" cy="23812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Первые люди, вероятно, жили в семьях, генетически связанных между собой. Начиная с этого времени появляются правила поведения, стандарты этики и морали.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66DF29-6E0F-44C9-9400-89EDBEFF4921}"/>
              </a:ext>
            </a:extLst>
          </p:cNvPr>
          <p:cNvSpPr txBox="1"/>
          <p:nvPr/>
        </p:nvSpPr>
        <p:spPr>
          <a:xfrm rot="18490998">
            <a:off x="12231531" y="6710640"/>
            <a:ext cx="271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newUROKI.net</a:t>
            </a:r>
          </a:p>
          <a:p>
            <a:pPr algn="ctr"/>
            <a:r>
              <a:rPr lang="ru-RU" sz="1400" dirty="0"/>
              <a:t>Всё для учителя – всё бесплатно!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6EE6F9-8401-4E27-A6FE-9F67F44FA5E5}"/>
              </a:ext>
            </a:extLst>
          </p:cNvPr>
          <p:cNvSpPr txBox="1"/>
          <p:nvPr/>
        </p:nvSpPr>
        <p:spPr>
          <a:xfrm>
            <a:off x="390862" y="7662402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606536"/>
            <a:ext cx="12964001" cy="14336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Основные способы расселения людей на разных континентах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3199" y="7348870"/>
            <a:ext cx="12964001" cy="44084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6" name="Shape 4"/>
          <p:cNvSpPr/>
          <p:nvPr/>
        </p:nvSpPr>
        <p:spPr>
          <a:xfrm>
            <a:off x="3996392" y="7348870"/>
            <a:ext cx="44410" cy="771880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7" name="Shape 5"/>
          <p:cNvSpPr/>
          <p:nvPr/>
        </p:nvSpPr>
        <p:spPr>
          <a:xfrm>
            <a:off x="3768685" y="7100796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FECE9"/>
          </a:solidFill>
          <a:ln w="7620">
            <a:solidFill>
              <a:srgbClr val="BFD9D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969068" y="7133888"/>
            <a:ext cx="9906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586038" y="8341405"/>
            <a:ext cx="286512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Полярное расселение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55370" y="8898184"/>
            <a:ext cx="5926574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Полярное расселение требовало от человека адаптации к суровым условиям Южного и Северного полюсов. Наиболее известные полярные народы: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410772" y="10364413"/>
            <a:ext cx="5571173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Инуиты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410772" y="10871553"/>
            <a:ext cx="5571173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Саамы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410772" y="11378694"/>
            <a:ext cx="5571173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Ненцы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292876" y="6576991"/>
            <a:ext cx="44410" cy="771880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15" name="Shape 13"/>
          <p:cNvSpPr/>
          <p:nvPr/>
        </p:nvSpPr>
        <p:spPr>
          <a:xfrm>
            <a:off x="7065169" y="7100796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FECE9"/>
          </a:solidFill>
          <a:ln w="7620">
            <a:solidFill>
              <a:srgbClr val="BFD9D3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231261" y="7133888"/>
            <a:ext cx="16764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6061591" y="2525302"/>
            <a:ext cx="250698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Горное расселение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4351853" y="3082082"/>
            <a:ext cx="5926574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Горное расселение требует от человека выносливости, силы и выживательства в суровых альпийских условиях. Наиболее известные горные народы: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4707255" y="4945182"/>
            <a:ext cx="5571173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Шерпы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4707255" y="5452323"/>
            <a:ext cx="5571173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Аймара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4707255" y="5959463"/>
            <a:ext cx="5571173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Балучи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10589478" y="7348870"/>
            <a:ext cx="44410" cy="771880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23" name="Shape 21"/>
          <p:cNvSpPr/>
          <p:nvPr/>
        </p:nvSpPr>
        <p:spPr>
          <a:xfrm>
            <a:off x="10361771" y="7100796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FECE9"/>
          </a:solidFill>
          <a:ln w="7620">
            <a:solidFill>
              <a:srgbClr val="BFD9D3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10524053" y="7133888"/>
            <a:ext cx="17526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7742753" y="8341405"/>
            <a:ext cx="573786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Расселение в странах тропического климата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7648456" y="8898184"/>
            <a:ext cx="5926574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Люди, обитающие в странах тропического климата, адаптировались к жизни в жарких и влажных условиях и нашли различные способы защиты от зноя и жары. Наиболее известные народы тропиков: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8003858" y="10761285"/>
            <a:ext cx="5571173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Бушмены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8003858" y="11268425"/>
            <a:ext cx="5571173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Индейцы племени йорук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8003858" y="11775566"/>
            <a:ext cx="5571173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Амазонские индейцы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CC2B87-E3ED-4D84-8B87-67D0939881CE}"/>
              </a:ext>
            </a:extLst>
          </p:cNvPr>
          <p:cNvSpPr txBox="1"/>
          <p:nvPr/>
        </p:nvSpPr>
        <p:spPr>
          <a:xfrm rot="18490998">
            <a:off x="12231531" y="6710640"/>
            <a:ext cx="271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newUROKI.net</a:t>
            </a:r>
          </a:p>
          <a:p>
            <a:pPr algn="ctr"/>
            <a:r>
              <a:rPr lang="ru-RU" sz="1400" dirty="0"/>
              <a:t>Всё для учителя – всё бесплатно!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026040-3C96-4829-91B8-9698520CF060}"/>
              </a:ext>
            </a:extLst>
          </p:cNvPr>
          <p:cNvSpPr txBox="1"/>
          <p:nvPr/>
        </p:nvSpPr>
        <p:spPr>
          <a:xfrm>
            <a:off x="390862" y="7662402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2155141"/>
            <a:ext cx="4465320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Миграция людей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3357103"/>
            <a:ext cx="12964001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Миграция людей - это процесс перемещения людей из одного места в другое. Это может быть вызвано многими различными причинами, включая поиск лучшей работы, образования или новых возможностей для себя и своей семьи.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33199" y="4823331"/>
            <a:ext cx="12964001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Миграция может происходить внутри страны или между различными странами. Она может быть временной или постоянной, а также добровольной или вынужденной. Многие люди переезжают в другие страны, чтобы избежать войны, конфликтов или катастроф, таких как наводнения или землетрясения.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7D45B2-453D-484C-97A1-FCDDA4D4C050}"/>
              </a:ext>
            </a:extLst>
          </p:cNvPr>
          <p:cNvSpPr txBox="1"/>
          <p:nvPr/>
        </p:nvSpPr>
        <p:spPr>
          <a:xfrm rot="18490998">
            <a:off x="12231531" y="6710640"/>
            <a:ext cx="271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newUROKI.net</a:t>
            </a:r>
          </a:p>
          <a:p>
            <a:pPr algn="ctr"/>
            <a:r>
              <a:rPr lang="ru-RU" sz="1400" dirty="0"/>
              <a:t>Всё для учителя – всё бесплатно!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1E109-3383-420A-9683-964E74ABCA0C}"/>
              </a:ext>
            </a:extLst>
          </p:cNvPr>
          <p:cNvSpPr txBox="1"/>
          <p:nvPr/>
        </p:nvSpPr>
        <p:spPr>
          <a:xfrm>
            <a:off x="390862" y="7662402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606536"/>
            <a:ext cx="12964001" cy="14336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Факторы, способствующие миграционным процессам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3199" y="2525302"/>
            <a:ext cx="4173260" cy="3394214"/>
          </a:xfrm>
          <a:prstGeom prst="roundRect">
            <a:avLst>
              <a:gd name="adj" fmla="val 1616"/>
            </a:avLst>
          </a:prstGeom>
          <a:solidFill>
            <a:srgbClr val="DFECE9"/>
          </a:solidFill>
          <a:ln w="7620">
            <a:solidFill>
              <a:srgbClr val="BFD9D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62990" y="2753403"/>
            <a:ext cx="310134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Экологические факторы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62990" y="3310183"/>
            <a:ext cx="3713678" cy="198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Экологические факторы, такие как изменения климата, пожары и разрушение экосистем, могут вынудить людей и животных покинуть свои привычные места.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228630" y="2525302"/>
            <a:ext cx="4173260" cy="3394214"/>
          </a:xfrm>
          <a:prstGeom prst="roundRect">
            <a:avLst>
              <a:gd name="adj" fmla="val 1616"/>
            </a:avLst>
          </a:prstGeom>
          <a:solidFill>
            <a:srgbClr val="DFECE9"/>
          </a:solidFill>
          <a:ln w="7620">
            <a:solidFill>
              <a:srgbClr val="BFD9D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58420" y="2753403"/>
            <a:ext cx="301752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Политические факторы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458420" y="3310183"/>
            <a:ext cx="3713678" cy="23812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Политические конфликты, международные санкции и вовлечение в войны могут вынудить людей мигрировать в другие регионы, в поисках безопасности.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24060" y="2525302"/>
            <a:ext cx="4173260" cy="3394214"/>
          </a:xfrm>
          <a:prstGeom prst="roundRect">
            <a:avLst>
              <a:gd name="adj" fmla="val 1616"/>
            </a:avLst>
          </a:prstGeom>
          <a:solidFill>
            <a:srgbClr val="DFECE9"/>
          </a:solidFill>
          <a:ln w="7620">
            <a:solidFill>
              <a:srgbClr val="BFD9D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853851" y="2753403"/>
            <a:ext cx="318516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Экономические факторы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853851" y="3310183"/>
            <a:ext cx="3713678" cy="23812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Не стабильная экономическая и финансовая ситуация, безработица, низкий уровень жизни и коррупция могут вынудить людей мигрировать в более благоприятные регионы.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833199" y="6140053"/>
            <a:ext cx="12964001" cy="1806725"/>
          </a:xfrm>
          <a:prstGeom prst="roundRect">
            <a:avLst>
              <a:gd name="adj" fmla="val 3037"/>
            </a:avLst>
          </a:prstGeom>
          <a:solidFill>
            <a:srgbClr val="DFECE9"/>
          </a:solidFill>
          <a:ln w="7620">
            <a:solidFill>
              <a:srgbClr val="BFD9D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062990" y="6368154"/>
            <a:ext cx="278892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Социальные факторы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62990" y="6924933"/>
            <a:ext cx="12504420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Социальные факторы, такие как нарушение прав человека, эмиграция близких родственников и культурный шок, тоже могут вынудить людей мигрировать.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7DBF3D-E155-4D70-9F2B-A12EFBCE9415}"/>
              </a:ext>
            </a:extLst>
          </p:cNvPr>
          <p:cNvSpPr txBox="1"/>
          <p:nvPr/>
        </p:nvSpPr>
        <p:spPr>
          <a:xfrm rot="18490998">
            <a:off x="12231531" y="6710640"/>
            <a:ext cx="271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newUROKI.net</a:t>
            </a:r>
          </a:p>
          <a:p>
            <a:pPr algn="ctr"/>
            <a:r>
              <a:rPr lang="ru-RU" sz="1400" dirty="0"/>
              <a:t>Всё для учителя – всё бесплатно!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0B0DD9-8D36-4BF1-B805-72AB29D4432B}"/>
              </a:ext>
            </a:extLst>
          </p:cNvPr>
          <p:cNvSpPr txBox="1"/>
          <p:nvPr/>
        </p:nvSpPr>
        <p:spPr>
          <a:xfrm>
            <a:off x="390862" y="7662402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606536"/>
            <a:ext cx="8122920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Великое переселение народов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293054" y="1808498"/>
            <a:ext cx="44410" cy="6581836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6" name="Shape 4"/>
          <p:cNvSpPr/>
          <p:nvPr/>
        </p:nvSpPr>
        <p:spPr>
          <a:xfrm>
            <a:off x="7565172" y="2241240"/>
            <a:ext cx="777597" cy="44084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7" name="Shape 5"/>
          <p:cNvSpPr/>
          <p:nvPr/>
        </p:nvSpPr>
        <p:spPr>
          <a:xfrm>
            <a:off x="7065228" y="2015207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FECE9"/>
          </a:solidFill>
          <a:ln w="7620">
            <a:solidFill>
              <a:srgbClr val="BFD9D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65610" y="2048300"/>
            <a:ext cx="9906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537258" y="2029035"/>
            <a:ext cx="288798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Происхождение слова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537258" y="2585814"/>
            <a:ext cx="5259943" cy="198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Термин «Великое переселение народов» был предложен в XIX веке историком Фердинандом Клайнем, который хотел отразить период на пути к формированию современной многонациональной Европы.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287631" y="3343925"/>
            <a:ext cx="777597" cy="44084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28" y="3117892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FECE9"/>
          </a:solidFill>
          <a:ln w="7620">
            <a:solidFill>
              <a:srgbClr val="BFD9D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31320" y="3150985"/>
            <a:ext cx="16764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770822" y="3131720"/>
            <a:ext cx="332232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843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Противоборство народов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833199" y="3688499"/>
            <a:ext cx="5259943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314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Крупнейшими сражениями являются битвы на Уоррингтонском пастбище (Великобритания), битва на Надерберге (Германия) и битва на Каталунском поле (Испания).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65172" y="5443991"/>
            <a:ext cx="777597" cy="44084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228" y="5217958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FECE9"/>
          </a:solidFill>
          <a:ln w="7620">
            <a:solidFill>
              <a:srgbClr val="BFD9D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227510" y="5251050"/>
            <a:ext cx="17526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537258" y="5231786"/>
            <a:ext cx="299466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Изменение карты мира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537258" y="5788565"/>
            <a:ext cx="5259943" cy="23812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Карты мира в IX веке не сильно отличались от современных, однако были более «височными» из-за расширенных областей Балтики и Черного моря. С момента Великого переселения народов наблюдается большое формирование новых наций.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2FEC76-F1B6-49AC-9567-FC17D444B87F}"/>
              </a:ext>
            </a:extLst>
          </p:cNvPr>
          <p:cNvSpPr txBox="1"/>
          <p:nvPr/>
        </p:nvSpPr>
        <p:spPr>
          <a:xfrm rot="18490998">
            <a:off x="12231531" y="6710640"/>
            <a:ext cx="271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newUROKI.net</a:t>
            </a:r>
          </a:p>
          <a:p>
            <a:pPr algn="ctr"/>
            <a:r>
              <a:rPr lang="ru-RU" sz="1400" dirty="0"/>
              <a:t>Всё для учителя – всё бесплатно!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71C1F5-7CB7-48D5-A0AE-7770EA4E208D}"/>
              </a:ext>
            </a:extLst>
          </p:cNvPr>
          <p:cNvSpPr txBox="1"/>
          <p:nvPr/>
        </p:nvSpPr>
        <p:spPr>
          <a:xfrm>
            <a:off x="390862" y="7662402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04612" y="1333741"/>
            <a:ext cx="7734776" cy="12123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09"/>
              </a:lnSpc>
              <a:buNone/>
            </a:pPr>
            <a:r>
              <a:rPr lang="en-US" sz="3699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Резюме основных идей и понятий, рассмотренных на уроке</a:t>
            </a:r>
            <a:endParaRPr lang="en-US" sz="3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04612" y="3068254"/>
            <a:ext cx="2255044" cy="3637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85"/>
              </a:lnSpc>
              <a:buNone/>
            </a:pPr>
            <a:r>
              <a:rPr lang="en-US" sz="2220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Расселение</a:t>
            </a:r>
            <a:endParaRPr lang="en-US" sz="22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04612" y="3618533"/>
            <a:ext cx="2272308" cy="20139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3"/>
              </a:lnSpc>
              <a:buNone/>
            </a:pPr>
            <a:r>
              <a:rPr lang="en-US" sz="148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Варьируется в зависимости от экологических, политических, экономических и социальных факторов.</a:t>
            </a:r>
            <a:endParaRPr lang="en-US" sz="14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442930" y="3068254"/>
            <a:ext cx="2272308" cy="727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85"/>
              </a:lnSpc>
              <a:buNone/>
            </a:pPr>
            <a:r>
              <a:rPr lang="en-US" sz="2220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История человечества</a:t>
            </a:r>
            <a:endParaRPr lang="en-US" sz="22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442930" y="3982312"/>
            <a:ext cx="2272308" cy="26852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3"/>
              </a:lnSpc>
              <a:buNone/>
            </a:pPr>
            <a:r>
              <a:rPr lang="en-US" sz="148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Включает в себя эволюцию человека и его первые шаги на Земле, его появление на различных континентах и миграционные процессы.</a:t>
            </a:r>
            <a:endParaRPr lang="en-US" sz="14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181249" y="3068254"/>
            <a:ext cx="2255044" cy="3637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85"/>
              </a:lnSpc>
              <a:buNone/>
            </a:pPr>
            <a:r>
              <a:rPr lang="en-US" sz="2220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Карта мира</a:t>
            </a:r>
            <a:endParaRPr lang="en-US" sz="22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181249" y="3618533"/>
            <a:ext cx="2272308" cy="2349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3"/>
              </a:lnSpc>
              <a:buNone/>
            </a:pPr>
            <a:r>
              <a:rPr lang="en-US" sz="148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Изменяется в зависимости от миграционных процессов и формирования многонациональных обществ.</a:t>
            </a:r>
            <a:endParaRPr lang="en-US" sz="14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966CD-1EB7-40B1-9C11-56E83B852FD5}"/>
              </a:ext>
            </a:extLst>
          </p:cNvPr>
          <p:cNvSpPr txBox="1"/>
          <p:nvPr/>
        </p:nvSpPr>
        <p:spPr>
          <a:xfrm rot="18490998">
            <a:off x="-353290" y="6773633"/>
            <a:ext cx="271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newUROKI.net</a:t>
            </a:r>
          </a:p>
          <a:p>
            <a:pPr algn="ctr"/>
            <a:r>
              <a:rPr lang="ru-RU" sz="1400" dirty="0"/>
              <a:t>Всё для учителя – всё бесплатно!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D29863-AFD8-4FD8-9CCD-5904D449C15A}"/>
              </a:ext>
            </a:extLst>
          </p:cNvPr>
          <p:cNvSpPr txBox="1"/>
          <p:nvPr/>
        </p:nvSpPr>
        <p:spPr>
          <a:xfrm>
            <a:off x="6543825" y="7647991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822</Words>
  <Application>Microsoft Office PowerPoint</Application>
  <PresentationFormat>Произвольный</PresentationFormat>
  <Paragraphs>96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2023-07-15T10:04:20Z</dcterms:created>
  <dcterms:modified xsi:type="dcterms:W3CDTF">2023-07-15T10:08:06Z</dcterms:modified>
</cp:coreProperties>
</file>