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59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6371630" y="406955"/>
            <a:ext cx="7373541" cy="27418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50"/>
              </a:lnSpc>
              <a:buNone/>
            </a:pPr>
            <a:r>
              <a:rPr lang="en-US" sz="557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Сельское хозяйство в России. Растениеводство.</a:t>
            </a:r>
            <a:endParaRPr lang="en-US" sz="5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71630" y="3500264"/>
            <a:ext cx="7373541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Добро пожаловать! Мы расскажем вам все об огромной роли растениеводства в аграрном секторе России.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AD4BD-23E2-4F33-A62D-03485DAAAA4E}"/>
              </a:ext>
            </a:extLst>
          </p:cNvPr>
          <p:cNvSpPr txBox="1"/>
          <p:nvPr/>
        </p:nvSpPr>
        <p:spPr>
          <a:xfrm>
            <a:off x="6665545" y="4779157"/>
            <a:ext cx="6190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по географии в 9 классе по теме: "Сельское хозяйство. Растениеводство."</a:t>
            </a:r>
          </a:p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newUROKI.net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0D053-1C10-4BB5-A3F8-5EDCB43A7EF4}"/>
              </a:ext>
            </a:extLst>
          </p:cNvPr>
          <p:cNvSpPr txBox="1"/>
          <p:nvPr/>
        </p:nvSpPr>
        <p:spPr>
          <a:xfrm>
            <a:off x="1256291" y="7705858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40105" y="612445"/>
            <a:ext cx="10500360" cy="7228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34"/>
              </a:lnSpc>
              <a:buNone/>
            </a:pPr>
            <a:r>
              <a:rPr lang="en-US" sz="441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Роль сельского хозяйства в экономике</a:t>
            </a:r>
            <a:endParaRPr lang="en-US" sz="4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96" y="1921485"/>
            <a:ext cx="3069074" cy="304650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40105" y="4993757"/>
            <a:ext cx="4167426" cy="7225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67"/>
              </a:lnSpc>
              <a:buNone/>
            </a:pPr>
            <a:r>
              <a:rPr lang="en-US" sz="220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Производство пищевых продуктов</a:t>
            </a:r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40105" y="5916443"/>
            <a:ext cx="4167426" cy="1200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76"/>
              </a:lnSpc>
              <a:buNone/>
            </a:pPr>
            <a:r>
              <a:rPr lang="en-US" sz="176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Сельское хозяйство является одной из важнейших отраслей экономики России, производящей пищевые продукты.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603" y="1921485"/>
            <a:ext cx="3069074" cy="304650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51220" y="4993757"/>
            <a:ext cx="2727960" cy="361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7"/>
              </a:lnSpc>
              <a:buNone/>
            </a:pPr>
            <a:r>
              <a:rPr lang="en-US" sz="220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Экспорт продукции</a:t>
            </a:r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31487" y="5555145"/>
            <a:ext cx="4167426" cy="20014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76"/>
              </a:lnSpc>
              <a:buNone/>
            </a:pPr>
            <a:r>
              <a:rPr lang="en-US" sz="176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Сельхозпроизводство оказывает большое влияние на экспортную деятельность России, поскольку оно экспортирует много пищевых продуктов, в том числе зерно.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911" y="1921485"/>
            <a:ext cx="3069074" cy="304650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312122" y="4993757"/>
            <a:ext cx="2788920" cy="361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7"/>
              </a:lnSpc>
              <a:buNone/>
            </a:pPr>
            <a:r>
              <a:rPr lang="en-US" sz="220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Экологическая роль</a:t>
            </a:r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22869" y="5555145"/>
            <a:ext cx="4167426" cy="1200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76"/>
              </a:lnSpc>
              <a:buNone/>
            </a:pPr>
            <a:r>
              <a:rPr lang="en-US" sz="176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Сельское хозяйство является важным фактором в охране экологической среды и сохранении биоразнообразия.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AB4DF-7727-4293-B7D9-AD5DD995072F}"/>
              </a:ext>
            </a:extLst>
          </p:cNvPr>
          <p:cNvSpPr txBox="1"/>
          <p:nvPr/>
        </p:nvSpPr>
        <p:spPr>
          <a:xfrm>
            <a:off x="1256291" y="7705858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812890"/>
            <a:ext cx="1005840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Особенности земледелия в России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85230" y="2090020"/>
            <a:ext cx="4129326" cy="3549984"/>
          </a:xfrm>
          <a:prstGeom prst="roundRect">
            <a:avLst>
              <a:gd name="adj" fmla="val 1995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1121212" y="2324266"/>
            <a:ext cx="3657362" cy="7615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Огромный размер территории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21212" y="3296709"/>
            <a:ext cx="3657362" cy="1265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Россия - крупнейшая страна в мире и имеет огромную территорию для земледелия.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50537" y="2090020"/>
            <a:ext cx="4129326" cy="3549984"/>
          </a:xfrm>
          <a:prstGeom prst="roundRect">
            <a:avLst>
              <a:gd name="adj" fmla="val 1995"/>
            </a:avLst>
          </a:prstGeom>
          <a:solidFill>
            <a:srgbClr val="F6E9D5"/>
          </a:solidFill>
          <a:ln/>
        </p:spPr>
      </p:sp>
      <p:sp>
        <p:nvSpPr>
          <p:cNvPr id="9" name="Text 7"/>
          <p:cNvSpPr/>
          <p:nvPr/>
        </p:nvSpPr>
        <p:spPr>
          <a:xfrm>
            <a:off x="5486519" y="2324266"/>
            <a:ext cx="3657362" cy="7615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Разнообразные климатические условия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86519" y="3296709"/>
            <a:ext cx="3657362" cy="2109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Россия имеет различные климатические условия в зависимости от региона, что влияет на виды и производительность земледелия.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15845" y="2090020"/>
            <a:ext cx="4129326" cy="3549984"/>
          </a:xfrm>
          <a:prstGeom prst="roundRect">
            <a:avLst>
              <a:gd name="adj" fmla="val 1995"/>
            </a:avLst>
          </a:prstGeom>
          <a:solidFill>
            <a:srgbClr val="F6E9D5"/>
          </a:solidFill>
          <a:ln/>
        </p:spPr>
      </p:sp>
      <p:sp>
        <p:nvSpPr>
          <p:cNvPr id="12" name="Text 10"/>
          <p:cNvSpPr/>
          <p:nvPr/>
        </p:nvSpPr>
        <p:spPr>
          <a:xfrm>
            <a:off x="9851827" y="2324266"/>
            <a:ext cx="2392680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Сезонная работа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1827" y="2915911"/>
            <a:ext cx="3657362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Большинство работ связанных с земледелием является сезонным, что влияет на экономический рост страны.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85230" y="5874250"/>
            <a:ext cx="12859941" cy="1481947"/>
          </a:xfrm>
          <a:prstGeom prst="roundRect">
            <a:avLst>
              <a:gd name="adj" fmla="val 4779"/>
            </a:avLst>
          </a:prstGeom>
          <a:solidFill>
            <a:srgbClr val="F6E9D5"/>
          </a:solidFill>
          <a:ln/>
        </p:spPr>
      </p:sp>
      <p:sp>
        <p:nvSpPr>
          <p:cNvPr id="15" name="Text 13"/>
          <p:cNvSpPr/>
          <p:nvPr/>
        </p:nvSpPr>
        <p:spPr>
          <a:xfrm>
            <a:off x="1121212" y="6108497"/>
            <a:ext cx="3992880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Использование Технологий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121212" y="6700142"/>
            <a:ext cx="12387977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Применение современных технологических решений способствует повышению продовольственной безопасности.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0BE3A-ADC5-425E-9C68-567AB1ED9828}"/>
              </a:ext>
            </a:extLst>
          </p:cNvPr>
          <p:cNvSpPr txBox="1"/>
          <p:nvPr/>
        </p:nvSpPr>
        <p:spPr>
          <a:xfrm>
            <a:off x="1256291" y="7705858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1214135"/>
            <a:ext cx="1082040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Основные зерновые культуры России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7580" y="2491265"/>
            <a:ext cx="15240" cy="446357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Shape 4"/>
          <p:cNvSpPr/>
          <p:nvPr/>
        </p:nvSpPr>
        <p:spPr>
          <a:xfrm>
            <a:off x="7580769" y="2966967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5"/>
          <p:cNvSpPr/>
          <p:nvPr/>
        </p:nvSpPr>
        <p:spPr>
          <a:xfrm>
            <a:off x="7049631" y="2710974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7250370" y="2746076"/>
            <a:ext cx="12954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613577" y="2725511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Пшеница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13577" y="3317156"/>
            <a:ext cx="5131594" cy="1265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Является лидером по производству зерна. Россия входит в тройку ведущих мировых производителей пшеницы.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23337" y="4138556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49631" y="3882562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7219890" y="3917664"/>
            <a:ext cx="19050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656052" y="3897099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Овес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85230" y="4488744"/>
            <a:ext cx="5131594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Овес является второй ведущей зерновой культурой, производимой в России.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80769" y="5526781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Shape 15"/>
          <p:cNvSpPr/>
          <p:nvPr/>
        </p:nvSpPr>
        <p:spPr>
          <a:xfrm>
            <a:off x="7049631" y="5270787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7216080" y="5305889"/>
            <a:ext cx="19812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613577" y="5285324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Кукуруза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613577" y="5876969"/>
            <a:ext cx="5131594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Россия входит в пятерку ведущих производителей кукурузы в мире.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C462ED-5967-4D11-9C3E-DDF3A42856B3}"/>
              </a:ext>
            </a:extLst>
          </p:cNvPr>
          <p:cNvSpPr txBox="1"/>
          <p:nvPr/>
        </p:nvSpPr>
        <p:spPr>
          <a:xfrm>
            <a:off x="1256291" y="7705858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04743" y="777080"/>
            <a:ext cx="9593580" cy="6924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92"/>
              </a:lnSpc>
              <a:buNone/>
            </a:pPr>
            <a:r>
              <a:rPr lang="en-US" sz="422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Роль аграрного сектора в экономике</a:t>
            </a:r>
            <a:endParaRPr lang="en-US" sz="4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96" y="1921485"/>
            <a:ext cx="3069074" cy="304650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67909" y="4974020"/>
            <a:ext cx="3070860" cy="3460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6"/>
              </a:lnSpc>
              <a:buNone/>
            </a:pPr>
            <a:r>
              <a:rPr lang="en-US" sz="211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Создание рабочих мест</a:t>
            </a:r>
            <a:endParaRPr lang="en-US" sz="21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04743" y="5511771"/>
            <a:ext cx="4197310" cy="1534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42"/>
              </a:lnSpc>
              <a:buNone/>
            </a:pPr>
            <a:r>
              <a:rPr lang="en-US" sz="169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Аграрный сектор является источником создания новых рабочих мест и содействует экономическому росту регионов.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603" y="1921485"/>
            <a:ext cx="3069074" cy="304650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16604" y="4974020"/>
            <a:ext cx="4197310" cy="6921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46"/>
              </a:lnSpc>
              <a:buNone/>
            </a:pPr>
            <a:r>
              <a:rPr lang="en-US" sz="211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Контрибуция в экспортную деятельность</a:t>
            </a:r>
            <a:endParaRPr lang="en-US" sz="21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16604" y="5857822"/>
            <a:ext cx="4197310" cy="115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42"/>
              </a:lnSpc>
              <a:buNone/>
            </a:pPr>
            <a:r>
              <a:rPr lang="en-US" sz="169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Аграрный сектор России является ключевым участником экспортной деятельности страны.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911" y="1921485"/>
            <a:ext cx="3069074" cy="304650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28465" y="4974020"/>
            <a:ext cx="4197310" cy="6921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46"/>
              </a:lnSpc>
              <a:buNone/>
            </a:pPr>
            <a:r>
              <a:rPr lang="en-US" sz="211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Рост сельскохозяйственной продукции</a:t>
            </a:r>
            <a:endParaRPr lang="en-US" sz="21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28465" y="5857822"/>
            <a:ext cx="4197310" cy="1534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42"/>
              </a:lnSpc>
              <a:buNone/>
            </a:pPr>
            <a:r>
              <a:rPr lang="en-US" sz="169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Сельскохозяйственный сектор является важным фактором, обеспечивающим рост производства сельскохозяйственной продукции в России.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CF44B-03D1-4659-B26D-2EDAD189739A}"/>
              </a:ext>
            </a:extLst>
          </p:cNvPr>
          <p:cNvSpPr txBox="1"/>
          <p:nvPr/>
        </p:nvSpPr>
        <p:spPr>
          <a:xfrm>
            <a:off x="1256291" y="7705858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920086"/>
            <a:ext cx="12859941" cy="1523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Распределение сельскохозяйственных земель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21212" y="3142121"/>
            <a:ext cx="5954197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Занятое земельное поле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54992" y="3142121"/>
            <a:ext cx="5954197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Удельный вес в земледельческой структуре занятых земель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85230" y="4169048"/>
            <a:ext cx="12859941" cy="788426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1121212" y="4352356"/>
            <a:ext cx="5954197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пшеница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54992" y="4352356"/>
            <a:ext cx="5954197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30%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21212" y="5140782"/>
            <a:ext cx="5954197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овес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54992" y="5140782"/>
            <a:ext cx="5954197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13%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85230" y="5745899"/>
            <a:ext cx="12859941" cy="788426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1121212" y="5929207"/>
            <a:ext cx="5954197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кукуруза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54992" y="5929207"/>
            <a:ext cx="5954197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10%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85230" y="6827193"/>
            <a:ext cx="12859941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Россия имеет огромную территорию под земледелие, однако распределение земель между регионами неравномерно.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17497-1FDF-4CDE-886F-61A57B482C8A}"/>
              </a:ext>
            </a:extLst>
          </p:cNvPr>
          <p:cNvSpPr txBox="1"/>
          <p:nvPr/>
        </p:nvSpPr>
        <p:spPr>
          <a:xfrm>
            <a:off x="1256291" y="7705858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3108319"/>
            <a:ext cx="12859941" cy="1523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Проблемы и перспективы прогресса растениеводства в России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85230" y="5202712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1085969" y="5237813"/>
            <a:ext cx="12954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652349" y="5275869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Проблемы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52349" y="5867514"/>
            <a:ext cx="5544860" cy="1265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Низкое качество зерна, конкуренция со странами-производителями, сельхозтехника и оборудование устарело.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33191" y="5202712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10" name="Text 8"/>
          <p:cNvSpPr/>
          <p:nvPr/>
        </p:nvSpPr>
        <p:spPr>
          <a:xfrm>
            <a:off x="7603450" y="5237813"/>
            <a:ext cx="19050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200311" y="5275869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Перспективы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200311" y="5867514"/>
            <a:ext cx="5544860" cy="1265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Рост использования современных технологий, увеличение экспорта сельскохозяйственной продукции и повышение качества продуктов.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721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3E6AF9-A5CE-4BE8-9A8B-3BFB599FAF07}"/>
              </a:ext>
            </a:extLst>
          </p:cNvPr>
          <p:cNvSpPr txBox="1"/>
          <p:nvPr/>
        </p:nvSpPr>
        <p:spPr>
          <a:xfrm>
            <a:off x="1256291" y="7705858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28871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70704" y="2211634"/>
            <a:ext cx="4644271" cy="7490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43"/>
              </a:lnSpc>
              <a:buNone/>
            </a:pPr>
            <a:r>
              <a:rPr lang="en-US" sz="457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Выводы</a:t>
            </a:r>
            <a:endParaRPr lang="en-US" sz="4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70704" y="3606005"/>
            <a:ext cx="3918109" cy="8989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66"/>
              </a:lnSpc>
              <a:buNone/>
            </a:pPr>
            <a:r>
              <a:rPr lang="en-US" sz="274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Экономическое значение</a:t>
            </a:r>
            <a:endParaRPr lang="en-US" sz="2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70704" y="4735400"/>
            <a:ext cx="3918109" cy="1659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91"/>
              </a:lnSpc>
              <a:buNone/>
            </a:pPr>
            <a:r>
              <a:rPr lang="en-US" sz="1828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Растениеводство является важной частью аграрного сектора России, способствующей экономическому росту и развитию страны.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62932" y="3606005"/>
            <a:ext cx="3901440" cy="449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566"/>
              </a:lnSpc>
              <a:buNone/>
            </a:pPr>
            <a:r>
              <a:rPr lang="en-US" sz="274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Перспективы развития</a:t>
            </a:r>
            <a:endParaRPr lang="en-US" sz="2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62932" y="4285935"/>
            <a:ext cx="3918109" cy="290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91"/>
              </a:lnSpc>
              <a:buNone/>
            </a:pPr>
            <a:r>
              <a:rPr lang="en-US" sz="1828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Современные технологии и использование научных исследований способствуют усовершенствованию растениеводства и увеличению производства качественной продукции.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55160" y="3606005"/>
            <a:ext cx="3918109" cy="8989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66"/>
              </a:lnSpc>
              <a:buNone/>
            </a:pPr>
            <a:r>
              <a:rPr lang="en-US" sz="274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городских зон</a:t>
            </a:r>
            <a:endParaRPr lang="en-US" sz="2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855160" y="4735400"/>
            <a:ext cx="3918109" cy="2489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91"/>
              </a:lnSpc>
              <a:buNone/>
            </a:pPr>
            <a:r>
              <a:rPr lang="en-US" sz="1828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Новые формы аграрного бизнеса и "Умные города" - важные направления для растениеводства, повышения качества продукции и устойчивому развитию сельских территорий.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56DE2-B3B9-48D8-83BA-B99D18806177}"/>
              </a:ext>
            </a:extLst>
          </p:cNvPr>
          <p:cNvSpPr txBox="1"/>
          <p:nvPr/>
        </p:nvSpPr>
        <p:spPr>
          <a:xfrm>
            <a:off x="1256291" y="7705858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468</Words>
  <Application>Microsoft Office PowerPoint</Application>
  <PresentationFormat>Произвольный</PresentationFormat>
  <Paragraphs>78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2</cp:revision>
  <dcterms:created xsi:type="dcterms:W3CDTF">2023-07-17T08:25:59Z</dcterms:created>
  <dcterms:modified xsi:type="dcterms:W3CDTF">2023-07-17T08:31:50Z</dcterms:modified>
</cp:coreProperties>
</file>