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2573050"/>
            <a:ext cx="7373541" cy="1827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50"/>
              </a:lnSpc>
              <a:buNone/>
            </a:pPr>
            <a:r>
              <a:rPr lang="en-US" sz="5577" b="1" dirty="0" err="1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Наша</a:t>
            </a:r>
            <a:r>
              <a:rPr lang="en-US" sz="557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 </a:t>
            </a:r>
            <a:r>
              <a:rPr lang="ru-RU" sz="557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Р</a:t>
            </a:r>
            <a:r>
              <a:rPr lang="en-US" sz="5577" b="1" dirty="0" err="1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одина</a:t>
            </a:r>
            <a:r>
              <a:rPr lang="en-US" sz="557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 Россия на карте мира</a:t>
            </a:r>
            <a:endParaRPr lang="en-US" sz="55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71630" y="4752419"/>
            <a:ext cx="7373541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Добро пожаловать на урок географии! Сегодня мы узнаем больше о России на карте мира.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09464-B98B-45F1-B42B-291956DDF83F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C7E91-9772-47A6-A7F7-4917E8DB8BDE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85230" y="736423"/>
            <a:ext cx="1008888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Географическое положение России</a:t>
            </a:r>
            <a:endParaRPr lang="en-US" sz="46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415296" y="1849509"/>
            <a:ext cx="3069074" cy="3046507"/>
          </a:xfrm>
          <a:prstGeom prst="roundRect">
            <a:avLst>
              <a:gd name="adj" fmla="val 3001170"/>
            </a:avLst>
          </a:prstGeom>
          <a:noFill/>
          <a:ln w="29408">
            <a:solidFill>
              <a:srgbClr val="2D4DF2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296" y="1849509"/>
            <a:ext cx="3069074" cy="30465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69507" y="5130263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Столица России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85230" y="5745308"/>
            <a:ext cx="4129326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Москва - красивейший город, расположенный на реке Москва.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80603" y="1849509"/>
            <a:ext cx="3069074" cy="3046507"/>
          </a:xfrm>
          <a:prstGeom prst="roundRect">
            <a:avLst>
              <a:gd name="adj" fmla="val 3001170"/>
            </a:avLst>
          </a:prstGeom>
          <a:noFill/>
          <a:ln w="29408">
            <a:solidFill>
              <a:srgbClr val="015F9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603" y="1849509"/>
            <a:ext cx="3069074" cy="304650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134814" y="5130263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Дальний Восток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50537" y="5745308"/>
            <a:ext cx="4129326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Камчатка - полуостров, находящийся за Магаданской областью. Известен своими вулканами и грязевыми источниками.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10145911" y="1849509"/>
            <a:ext cx="3069074" cy="3046507"/>
          </a:xfrm>
          <a:prstGeom prst="roundRect">
            <a:avLst>
              <a:gd name="adj" fmla="val 3001170"/>
            </a:avLst>
          </a:prstGeom>
          <a:noFill/>
          <a:ln w="29408">
            <a:solidFill>
              <a:srgbClr val="AD1F96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911" y="1849509"/>
            <a:ext cx="3069074" cy="304650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500122" y="5130263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ru-RU" sz="2324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Сибирь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615845" y="5745308"/>
            <a:ext cx="4129326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Сибирь - одна из самых больших зон конгломерации, занимающей значительную часть России.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67B2D-95DD-4229-A08B-83C3AEF6A327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27FF8-4694-4A37-A301-4E43EF74605E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2113421"/>
            <a:ext cx="4721662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Границы России</a:t>
            </a:r>
            <a:endParaRPr lang="en-US" sz="46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489945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Европа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4104990"/>
            <a:ext cx="3598545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На западе граница России проходит по разным морям - Балтийскому, Каспийскому и Черному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489945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Азия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4104990"/>
            <a:ext cx="3598545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На востоке границы России совпадают с границами Китая и Монголии, а также холодным тихоокеанским побережьем.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81235" y="3489945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ru-RU" sz="2324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Арктика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4104990"/>
            <a:ext cx="3598545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На севере России границы совпадают с широкими районами Арктики и Карского моря.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C84B6-5BD3-44FF-A8D7-250B7091169F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B10EF-6DCC-4FF0-8E28-83FEE9C959C2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014872"/>
            <a:ext cx="519684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Население России</a:t>
            </a:r>
            <a:endParaRPr lang="en-US" sz="46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4641087"/>
            <a:ext cx="12859941" cy="29192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6" name="Shape 3"/>
          <p:cNvSpPr/>
          <p:nvPr/>
        </p:nvSpPr>
        <p:spPr>
          <a:xfrm>
            <a:off x="4026515" y="4641087"/>
            <a:ext cx="29408" cy="820218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3775710" y="4377530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34539" y="4412631"/>
            <a:ext cx="21336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1</a:t>
            </a:r>
            <a:endParaRPr lang="en-US" sz="2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860834" y="5695552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Статистика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21212" y="6310597"/>
            <a:ext cx="5840016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 последним данным, в России проживает 146 миллионов человек.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300496" y="3820869"/>
            <a:ext cx="29408" cy="820218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7049691" y="4377530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08520" y="4412631"/>
            <a:ext cx="21336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2</a:t>
            </a:r>
            <a:endParaRPr lang="en-US" sz="2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894070" y="2127958"/>
            <a:ext cx="284226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Крупнейшие города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95192" y="2743003"/>
            <a:ext cx="5840016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Москва, Санкт-Петербург, Новосибирск и Екатеринбург считаются крупнейшими городами России.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574476" y="4641087"/>
            <a:ext cx="29408" cy="820218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23671" y="4377530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482501" y="4412631"/>
            <a:ext cx="21336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3</a:t>
            </a:r>
            <a:endParaRPr lang="en-US" sz="2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255681" y="5695552"/>
            <a:ext cx="266700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Этнический состав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69173" y="6310597"/>
            <a:ext cx="5840016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Россия - страна многонациональная, в ней проживают люди более 190 национальностей.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211C2-0C9D-408C-9A76-AF25934F8AA9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122DFA-77FD-49A6-B8B6-E03E38EA73A6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7269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60584" y="829791"/>
            <a:ext cx="10896600" cy="740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73"/>
              </a:lnSpc>
              <a:buNone/>
            </a:pPr>
            <a:r>
              <a:rPr lang="en-US" sz="4518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Крупнейшие реки, озера и горы России</a:t>
            </a:r>
            <a:endParaRPr lang="en-US" sz="451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443871" y="1911794"/>
            <a:ext cx="2983468" cy="2961531"/>
          </a:xfrm>
          <a:prstGeom prst="roundRect">
            <a:avLst>
              <a:gd name="adj" fmla="val 3087283"/>
            </a:avLst>
          </a:prstGeom>
          <a:noFill/>
          <a:ln w="28575">
            <a:solidFill>
              <a:srgbClr val="2D4DF2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71" y="1911794"/>
            <a:ext cx="2983468" cy="296153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88200" y="5101071"/>
            <a:ext cx="2294930" cy="370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7"/>
              </a:lnSpc>
              <a:buNone/>
            </a:pPr>
            <a:r>
              <a:rPr lang="en-US" sz="2259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Озеро Байкал</a:t>
            </a:r>
            <a:endParaRPr lang="en-US" sz="22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60584" y="5698861"/>
            <a:ext cx="4150162" cy="1230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Озеро Байкал - крупнейшее озеро России. Оно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известно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сво</a:t>
            </a:r>
            <a:r>
              <a:rPr lang="ru-RU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ей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природн</a:t>
            </a:r>
            <a:r>
              <a:rPr lang="ru-RU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ой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красот</a:t>
            </a:r>
            <a:r>
              <a:rPr lang="ru-RU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ой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и экосистемой.</a:t>
            </a:r>
            <a:endParaRPr lang="en-US" sz="18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823466" y="1911794"/>
            <a:ext cx="2983468" cy="2961531"/>
          </a:xfrm>
          <a:prstGeom prst="roundRect">
            <a:avLst>
              <a:gd name="adj" fmla="val 3087283"/>
            </a:avLst>
          </a:prstGeom>
          <a:noFill/>
          <a:ln w="28575">
            <a:solidFill>
              <a:srgbClr val="015F9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466" y="1911794"/>
            <a:ext cx="2983468" cy="296153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167795" y="5101071"/>
            <a:ext cx="2294930" cy="370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7"/>
              </a:lnSpc>
              <a:buNone/>
            </a:pPr>
            <a:r>
              <a:rPr lang="en-US" sz="2259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Кавказ</a:t>
            </a:r>
            <a:endParaRPr lang="en-US" sz="22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40179" y="5698861"/>
            <a:ext cx="4150162" cy="1640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Кавказ - горная система, расположенная на юге России. Включает в себя большое количество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горных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вершин</a:t>
            </a:r>
            <a:r>
              <a:rPr lang="ru-RU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,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в том числе гору Эльбрус.</a:t>
            </a:r>
            <a:endParaRPr lang="en-US" sz="18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10203061" y="1911794"/>
            <a:ext cx="2983468" cy="2961531"/>
          </a:xfrm>
          <a:prstGeom prst="roundRect">
            <a:avLst>
              <a:gd name="adj" fmla="val 3087283"/>
            </a:avLst>
          </a:prstGeom>
          <a:noFill/>
          <a:ln w="28575">
            <a:solidFill>
              <a:srgbClr val="AD1F96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061" y="1911794"/>
            <a:ext cx="2983468" cy="296153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547390" y="5101071"/>
            <a:ext cx="2294930" cy="370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7"/>
              </a:lnSpc>
              <a:buNone/>
            </a:pPr>
            <a:r>
              <a:rPr lang="en-US" sz="2259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Река Волга</a:t>
            </a:r>
            <a:endParaRPr lang="en-US" sz="22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619774" y="5698861"/>
            <a:ext cx="4150162" cy="1640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Река Волга - самая длинная река России.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Протекает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между </a:t>
            </a:r>
            <a:r>
              <a:rPr lang="en-US" sz="1807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многими</a:t>
            </a:r>
            <a:r>
              <a:rPr lang="en-US" sz="1807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крупными городами, в том числе Москвой и Санкт-Петербургом.</a:t>
            </a:r>
            <a:endParaRPr lang="en-US" sz="18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49F8A-0398-4A3A-B769-2E5054180AFC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3C30A-D8BD-4F42-99C6-F30BB970186B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2113421"/>
            <a:ext cx="842010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Культура и экономика России</a:t>
            </a:r>
            <a:endParaRPr lang="en-US" sz="46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489945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Театр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4104990"/>
            <a:ext cx="3598545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Россия - историческая столица театра, где были созданы мастер-пьесы Чехова и Гоголя и многое другое.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489945"/>
            <a:ext cx="252222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Промышленность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4104990"/>
            <a:ext cx="3598545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Россия является одной из ведущих стран в </a:t>
            </a:r>
            <a:r>
              <a:rPr lang="en-US" sz="1859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мире</a:t>
            </a: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1859" dirty="0" err="1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</a:t>
            </a:r>
            <a:r>
              <a:rPr lang="ru-RU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экспорту пшеницы,</a:t>
            </a: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добыче руды, нефти и газа.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226506"/>
            <a:ext cx="4129326" cy="2829161"/>
          </a:xfrm>
          <a:prstGeom prst="roundRect">
            <a:avLst>
              <a:gd name="adj" fmla="val 15021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1235" y="3489945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Музыка</a:t>
            </a:r>
            <a:endParaRPr lang="en-US" sz="23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4104990"/>
            <a:ext cx="3598545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Россия славится своей классической музыкой, которая и по сей день остается невероятно популярной во всем мире.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141E9-E751-4DD6-830C-A5A2582836E0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AB155D-D740-4C7E-B4B0-607E07BA1149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2016507"/>
            <a:ext cx="7373541" cy="2284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Times New Roman" panose="02020603050405020304" pitchFamily="18" charset="0"/>
                <a:ea typeface="Nunito" pitchFamily="34" charset="-122"/>
                <a:cs typeface="Times New Roman" panose="02020603050405020304" pitchFamily="18" charset="0"/>
              </a:rPr>
              <a:t>Заключение: Важность изучения географии своей страны</a:t>
            </a:r>
            <a:endParaRPr lang="en-US" sz="46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49296" y="4652787"/>
            <a:ext cx="6995874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Профессиональное развитие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49296" y="5191720"/>
            <a:ext cx="6995874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Лучшее понимание своей родины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749296" y="5730653"/>
            <a:ext cx="6995874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Помощь в решении повседневных задач</a:t>
            </a:r>
            <a:endParaRPr lang="en-US" sz="18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18144"/>
            <a:ext cx="5486400" cy="773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4F9DF5-7D70-432A-B3CD-C307784F6DD7}"/>
              </a:ext>
            </a:extLst>
          </p:cNvPr>
          <p:cNvSpPr txBox="1"/>
          <p:nvPr/>
        </p:nvSpPr>
        <p:spPr>
          <a:xfrm rot="18799864">
            <a:off x="11222122" y="6520219"/>
            <a:ext cx="32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43000"/>
                  </a:schemeClr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tx1">
                    <a:alpha val="43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D2BE2-334C-4FAA-9D34-4F3018AA7D4C}"/>
              </a:ext>
            </a:extLst>
          </p:cNvPr>
          <p:cNvSpPr txBox="1"/>
          <p:nvPr/>
        </p:nvSpPr>
        <p:spPr>
          <a:xfrm>
            <a:off x="282169" y="78707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alpha val="2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sz="800" dirty="0">
              <a:solidFill>
                <a:schemeClr val="tx1">
                  <a:alpha val="2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432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12</cp:revision>
  <dcterms:created xsi:type="dcterms:W3CDTF">2023-07-03T06:45:36Z</dcterms:created>
  <dcterms:modified xsi:type="dcterms:W3CDTF">2023-07-03T12:04:02Z</dcterms:modified>
</cp:coreProperties>
</file>