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7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76257" y="525948"/>
            <a:ext cx="8196943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823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"Я семиклассник" </a:t>
            </a:r>
            <a:endParaRPr lang="ru-RU" sz="5249" b="1" kern="0" spc="-157" dirty="0">
              <a:solidFill>
                <a:srgbClr val="000000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6823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- классный час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976257" y="2577084"/>
            <a:ext cx="81969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правильно оформлять наши тетради и дневники, а также почему так важно бережно относиться к нашим учебникам и рабочим материалам.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05274-5590-474B-B3D9-F1928E548B01}"/>
              </a:ext>
            </a:extLst>
          </p:cNvPr>
          <p:cNvSpPr txBox="1"/>
          <p:nvPr/>
        </p:nvSpPr>
        <p:spPr>
          <a:xfrm>
            <a:off x="6565216" y="4098505"/>
            <a:ext cx="679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6 классе по теме: "Этот сложный взрослый мир"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A62F0-42B7-4268-9DD3-65DCB19979B4}"/>
              </a:ext>
            </a:extLst>
          </p:cNvPr>
          <p:cNvSpPr txBox="1"/>
          <p:nvPr/>
        </p:nvSpPr>
        <p:spPr>
          <a:xfrm>
            <a:off x="315687" y="712271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183269"/>
            <a:ext cx="9480828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Оформление тетрадей и дневников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385231"/>
            <a:ext cx="4173260" cy="2600469"/>
          </a:xfrm>
          <a:prstGeom prst="roundRect">
            <a:avLst>
              <a:gd name="adj" fmla="val 211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613332"/>
            <a:ext cx="3184803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Чистота и аккуратность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4170112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Зачем нужно заботиться о внешнем виде учебных записей и как это помогает в учебе.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3385231"/>
            <a:ext cx="4173260" cy="2600469"/>
          </a:xfrm>
          <a:prstGeom prst="roundRect">
            <a:avLst>
              <a:gd name="adj" fmla="val 211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613332"/>
            <a:ext cx="2238018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Систематизация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4170112"/>
            <a:ext cx="371367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Польза систематического оформления учебных записей и как помогает это в дальнейшей работе.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3385231"/>
            <a:ext cx="4173260" cy="2600469"/>
          </a:xfrm>
          <a:prstGeom prst="roundRect">
            <a:avLst>
              <a:gd name="adj" fmla="val 211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613332"/>
            <a:ext cx="2783086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Дизайн и творчество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4170112"/>
            <a:ext cx="371367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можно оформить тетради и дневники креативно и со вкусом, чтобы это поднимало настроение ученикам в процессе учебы.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A4B70-5415-4CEA-AC18-194F1474FDFB}"/>
              </a:ext>
            </a:extLst>
          </p:cNvPr>
          <p:cNvSpPr txBox="1"/>
          <p:nvPr/>
        </p:nvSpPr>
        <p:spPr>
          <a:xfrm>
            <a:off x="315687" y="712271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016172"/>
            <a:ext cx="11496437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Ответственность за учебники и материалы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2218134"/>
            <a:ext cx="4099084" cy="25147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5008530"/>
            <a:ext cx="4099084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Зачем нужно бережно относиться к учебникам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5923653"/>
            <a:ext cx="409908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и зачем нужно бережно относиться к учебникам, чтобы они прослужили дольше времени.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9" y="2218134"/>
            <a:ext cx="4099203" cy="25147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5539" y="5008530"/>
            <a:ext cx="376249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Личные рабочие материалы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65539" y="5565310"/>
            <a:ext cx="409920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Почему важно обратить внимание на уход за своими рабочими материалами и чем это поможет в учебе.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98" y="2218134"/>
            <a:ext cx="4099203" cy="25147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5008530"/>
            <a:ext cx="3860125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Организация рабочего места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7998" y="5565310"/>
            <a:ext cx="409920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правильно организовать место для занятий, чтобы не терять время и не отвлекаться на поиски расходных материалов.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0DD35-6774-4F9C-9A17-257DE3932340}"/>
              </a:ext>
            </a:extLst>
          </p:cNvPr>
          <p:cNvSpPr txBox="1"/>
          <p:nvPr/>
        </p:nvSpPr>
        <p:spPr>
          <a:xfrm>
            <a:off x="315687" y="712271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942069"/>
            <a:ext cx="6675715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Повреждение учебников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4487089"/>
            <a:ext cx="12964001" cy="4408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3996392" y="4487089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3768685" y="4239015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37040" y="4272107"/>
            <a:ext cx="1632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739146" y="5479624"/>
            <a:ext cx="4559022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Причины повреждения учебников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55370" y="6036403"/>
            <a:ext cx="592657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Что может привести к порче учебника и как этого избежать.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876" y="3715210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4239015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473" y="4272107"/>
            <a:ext cx="20133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855375" y="2144031"/>
            <a:ext cx="2919532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починить учебник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51853" y="2700810"/>
            <a:ext cx="592657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Простые способы восстановления учебника в случае небольших повреждений.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589478" y="4487089"/>
            <a:ext cx="44410" cy="77188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61771" y="4239015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507266" y="4272107"/>
            <a:ext cx="208955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49045" y="5479624"/>
            <a:ext cx="4125397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Когда нужно заменить учебник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8456" y="6036403"/>
            <a:ext cx="592657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 каких повреждениях лучше заменить учебник на новый, чтобы не вредить зрению и не портить настроение страничными пометками.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9B2B8F-E2ED-46D1-8EDF-66C621FA4D60}"/>
              </a:ext>
            </a:extLst>
          </p:cNvPr>
          <p:cNvSpPr txBox="1"/>
          <p:nvPr/>
        </p:nvSpPr>
        <p:spPr>
          <a:xfrm>
            <a:off x="315687" y="712271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1824926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Бережное отношение к книгам и принадлежностям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3743693"/>
            <a:ext cx="4173260" cy="2600469"/>
          </a:xfrm>
          <a:prstGeom prst="roundRect">
            <a:avLst>
              <a:gd name="adj" fmla="val 211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2990" y="3971794"/>
            <a:ext cx="2335649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Берегите учебник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2990" y="4528573"/>
            <a:ext cx="371367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Помните, что каждый учебник - это сокровище знаний, и когда мы бережем его, мы бережем свои знания и свое будущее.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28630" y="3743693"/>
            <a:ext cx="4173260" cy="2600469"/>
          </a:xfrm>
          <a:prstGeom prst="roundRect">
            <a:avLst>
              <a:gd name="adj" fmla="val 211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58420" y="3971794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Средства ухода за учебными материалами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58420" y="4886916"/>
            <a:ext cx="3713678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правильно стирать и чистить рабочие материалы.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4060" y="3743693"/>
            <a:ext cx="4173260" cy="2600469"/>
          </a:xfrm>
          <a:prstGeom prst="roundRect">
            <a:avLst>
              <a:gd name="adj" fmla="val 2110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53851" y="3971794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Что делать с ненужными ручками и карандашами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3851" y="4886916"/>
            <a:ext cx="3713678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можно переработать и обезопасить окружающую среду.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FE009A-D7AC-4030-8F2C-B257B5561E20}"/>
              </a:ext>
            </a:extLst>
          </p:cNvPr>
          <p:cNvSpPr txBox="1"/>
          <p:nvPr/>
        </p:nvSpPr>
        <p:spPr>
          <a:xfrm>
            <a:off x="315687" y="712271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856265"/>
            <a:ext cx="729484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сделать учебу веселее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2058227"/>
            <a:ext cx="4099084" cy="25147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4848623"/>
            <a:ext cx="4099084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Использование красок и ручек разных цветов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5763746"/>
            <a:ext cx="4099084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это влияет на мозг и помогает учиться лучше.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9" y="2058227"/>
            <a:ext cx="4099203" cy="25147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5539" y="4848623"/>
            <a:ext cx="4099203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Использование маркеров и стикеров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65539" y="5763746"/>
            <a:ext cx="409920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это помогает в организации учебной информации и выделении ключевых моментов.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98" y="2058227"/>
            <a:ext cx="4099203" cy="25147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4848623"/>
            <a:ext cx="4099203" cy="1075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Использование креативного оформления тетрадей и дневников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97998" y="6122089"/>
            <a:ext cx="409920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это помогает в восприятии информации и повышении уровня мотивации к учебе.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7EE72-E9CC-413D-AB0F-692B906393E8}"/>
              </a:ext>
            </a:extLst>
          </p:cNvPr>
          <p:cNvSpPr txBox="1"/>
          <p:nvPr/>
        </p:nvSpPr>
        <p:spPr>
          <a:xfrm>
            <a:off x="315687" y="712271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762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97719" y="1093821"/>
            <a:ext cx="12412742" cy="6863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44"/>
              </a:lnSpc>
              <a:buNone/>
            </a:pPr>
            <a:r>
              <a:rPr lang="en-US" sz="4188" b="1" kern="0" spc="-12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Ответственность за личные учебные материалы</a:t>
            </a:r>
            <a:endParaRPr lang="en-US" sz="41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7719" y="4488389"/>
            <a:ext cx="13034962" cy="42193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3981986" y="4488330"/>
            <a:ext cx="42505" cy="73902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3763923" y="4250892"/>
            <a:ext cx="478631" cy="475112"/>
          </a:xfrm>
          <a:prstGeom prst="roundRect">
            <a:avLst>
              <a:gd name="adj" fmla="val 11548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929063" y="4282567"/>
            <a:ext cx="148233" cy="4117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7"/>
              </a:lnSpc>
              <a:buNone/>
            </a:pPr>
            <a:r>
              <a:rPr lang="en-US" sz="2513" b="1" kern="0" spc="-3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627942" y="5438613"/>
            <a:ext cx="4750713" cy="343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2"/>
              </a:lnSpc>
              <a:buNone/>
            </a:pPr>
            <a:r>
              <a:rPr lang="en-US" sz="2094" b="1" kern="0" spc="-6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Зачем нужно вести учебный дневник</a:t>
            </a:r>
            <a:endParaRPr lang="en-US" sz="20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10364" y="5971873"/>
            <a:ext cx="5985867" cy="760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15"/>
              </a:lnSpc>
              <a:buNone/>
            </a:pPr>
            <a:r>
              <a:rPr lang="en-US" sz="1675" kern="0" spc="-3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Польза использования дневника для контроля и планирования учебных задач.</a:t>
            </a:r>
            <a:endParaRPr lang="en-US" sz="1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3828" y="3749425"/>
            <a:ext cx="42505" cy="73902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75765" y="4250892"/>
            <a:ext cx="478631" cy="475112"/>
          </a:xfrm>
          <a:prstGeom prst="roundRect">
            <a:avLst>
              <a:gd name="adj" fmla="val 11548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8045" y="4282567"/>
            <a:ext cx="193953" cy="4117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7"/>
              </a:lnSpc>
              <a:buNone/>
            </a:pPr>
            <a:r>
              <a:rPr lang="en-US" sz="2513" b="1" kern="0" spc="-3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45913" y="2244726"/>
            <a:ext cx="5738455" cy="343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2"/>
              </a:lnSpc>
              <a:buNone/>
            </a:pPr>
            <a:r>
              <a:rPr lang="en-US" sz="2094" b="1" kern="0" spc="-6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Как не потерять учебные материалы в школе</a:t>
            </a:r>
            <a:endParaRPr lang="en-US" sz="20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22207" y="2777986"/>
            <a:ext cx="5985867" cy="760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15"/>
              </a:lnSpc>
              <a:buNone/>
            </a:pPr>
            <a:r>
              <a:rPr lang="en-US" sz="1675" kern="0" spc="-3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Советы для учеников, которые постоянно теряют свои учебные материалы.</a:t>
            </a:r>
            <a:endParaRPr lang="en-US" sz="1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605790" y="4488330"/>
            <a:ext cx="42505" cy="739024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87727" y="4250892"/>
            <a:ext cx="478631" cy="475112"/>
          </a:xfrm>
          <a:prstGeom prst="roundRect">
            <a:avLst>
              <a:gd name="adj" fmla="val 11548"/>
            </a:avLst>
          </a:prstGeom>
          <a:solidFill>
            <a:srgbClr val="DADBF1"/>
          </a:solidFill>
          <a:ln w="7620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526197" y="4282567"/>
            <a:ext cx="201573" cy="4117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7"/>
              </a:lnSpc>
              <a:buNone/>
            </a:pPr>
            <a:r>
              <a:rPr lang="en-US" sz="2513" b="1" kern="0" spc="-3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5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634168" y="5438613"/>
            <a:ext cx="5985867" cy="68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22"/>
              </a:lnSpc>
              <a:buNone/>
            </a:pPr>
            <a:r>
              <a:rPr lang="en-US" sz="2094" b="1" kern="0" spc="-6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Что делать, если кто-то украл учебную тетрадь?</a:t>
            </a:r>
            <a:endParaRPr lang="en-US" sz="20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34168" y="6315088"/>
            <a:ext cx="5985867" cy="760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015"/>
              </a:lnSpc>
              <a:buNone/>
            </a:pPr>
            <a:r>
              <a:rPr lang="en-US" sz="1675" kern="0" spc="-34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 каких случаях нужно сообщать родителям и преподавателям об утере учебных материалов.</a:t>
            </a:r>
            <a:endParaRPr lang="en-US" sz="16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B23820-BC2F-4EE6-9EC2-26D9DF4B0CFA}"/>
              </a:ext>
            </a:extLst>
          </p:cNvPr>
          <p:cNvSpPr txBox="1"/>
          <p:nvPr/>
        </p:nvSpPr>
        <p:spPr>
          <a:xfrm>
            <a:off x="315687" y="712271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464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2023-07-21T06:59:21Z</dcterms:created>
  <dcterms:modified xsi:type="dcterms:W3CDTF">2023-07-21T07:05:10Z</dcterms:modified>
</cp:coreProperties>
</file>