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6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514089"/>
            <a:ext cx="7477601" cy="16541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"Волшебные слова" - классный час 5 класс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499040"/>
            <a:ext cx="7477601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на классный час, посвященный "Волшебным словам"! Вместе мы познакомимся с тем, что такое "Волшебные слова", какие они бывают и как их использовать в различных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847E3-9336-4C6C-96F5-71F50F3797B1}"/>
              </a:ext>
            </a:extLst>
          </p:cNvPr>
          <p:cNvSpPr txBox="1"/>
          <p:nvPr/>
        </p:nvSpPr>
        <p:spPr>
          <a:xfrm>
            <a:off x="6319599" y="4751283"/>
            <a:ext cx="6836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"Волшебные слова"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859ED-DEEC-4849-8DC3-4D96844D94B0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075620"/>
            <a:ext cx="7477601" cy="1378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Что такое "Волшебные слова"?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95727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33582" y="2998642"/>
            <a:ext cx="9906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3033034"/>
            <a:ext cx="6755487" cy="689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Слова, которые помогают создать хорошие отношения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942838"/>
            <a:ext cx="6755487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Волшебные слова - это слова, которые помогают установить контакт с другим человеком, поднять его настроение и сделать жизнь ярче и приятнее.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5394057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95482" y="5435422"/>
            <a:ext cx="17526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555313" y="5469814"/>
            <a:ext cx="482346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Важные инструменты для общения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6034985"/>
            <a:ext cx="6755487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Волшебные слова - это инструменты, которые помогают нам лучше понимать друг друга и строить здоровые 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475C4B-8CAA-4AA1-BB03-C980656D816D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783226"/>
            <a:ext cx="946404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Какие бывают "Волшебные слова"?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13566"/>
            <a:ext cx="4099084" cy="25147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3199" y="4703962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Комплименты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5269133"/>
            <a:ext cx="4099084" cy="1763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Слова, которые говорят о том, что вы цените и уважаете другого человека. Комплименты помогают установить контакт и показать, что вы заботитесь о другом.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39" y="1913566"/>
            <a:ext cx="4099203" cy="25147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65539" y="4703962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Благодарность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65539" y="5269133"/>
            <a:ext cx="4099203" cy="2116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Слова, которые выражают признательность за то, что другой человек сделал для вас. Благодарность помогает укрепить отношения и создать благоприятный климат.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98" y="1913566"/>
            <a:ext cx="4099203" cy="25147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97998" y="4703962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Извинение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97998" y="5269133"/>
            <a:ext cx="4099203" cy="1763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Слова, которые помогают смягчить конфликт и вернуть доверие в отношениях. Извинение - это не признак слабости, а проявление силы.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722DB-ABF7-4ABC-A690-3DAB0BDC8CF0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912503"/>
            <a:ext cx="1044702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 использовать "Волшебные слова"?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153112"/>
            <a:ext cx="336042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 деловом общении: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88601" y="3814605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Приветствие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8601" y="4255561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Предложение помощи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88601" y="4696517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Благодарность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42334" y="3153112"/>
            <a:ext cx="272034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 личной жизни: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97736" y="3814605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Извинение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697736" y="4255561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Комплименты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697736" y="4696517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Слова поддержки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1469" y="3153112"/>
            <a:ext cx="3959543" cy="8268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 детьми и подростками: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06871" y="4228023"/>
            <a:ext cx="3604141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Положительное подтверждение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06871" y="5021767"/>
            <a:ext cx="3604141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Поддержание интереса к диалогу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06871" y="5815512"/>
            <a:ext cx="360414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Извинение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1328EF-543A-4DFE-8AC0-A8B0B18BA784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958477"/>
            <a:ext cx="12964001" cy="1378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Примеры ситуаций, где "Волшебные слова" пригодятся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778085"/>
            <a:ext cx="4173260" cy="2432526"/>
          </a:xfrm>
          <a:prstGeom prst="roundRect">
            <a:avLst>
              <a:gd name="adj" fmla="val 22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2990" y="4006186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 работе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2990" y="4571357"/>
            <a:ext cx="3713678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Способствуют установлению доверительных отношений со всеми сотрудниками и партнерами.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28630" y="3778085"/>
            <a:ext cx="4173260" cy="2432526"/>
          </a:xfrm>
          <a:prstGeom prst="roundRect">
            <a:avLst>
              <a:gd name="adj" fmla="val 22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58420" y="4006186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 отношениях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58420" y="4571357"/>
            <a:ext cx="3713678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Помогут укрепить и создать новые взаимоотношения, сохранить любовь и уважение.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24060" y="3778085"/>
            <a:ext cx="4173260" cy="2432526"/>
          </a:xfrm>
          <a:prstGeom prst="roundRect">
            <a:avLst>
              <a:gd name="adj" fmla="val 22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3851" y="4006186"/>
            <a:ext cx="272034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 воспитании детей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3851" y="4571357"/>
            <a:ext cx="3713678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Позволят создать атмосферу доверия и понимания между родителями и детьми, помогут преодолеть конфликты.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D1DBD-13A0-4992-92CF-DB6932E98A39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23317" y="941005"/>
            <a:ext cx="12893040" cy="68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32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Упражнения на запоминание "Волшебных слов"</a:t>
            </a:r>
            <a:endParaRPr lang="en-US" sz="43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23317" y="4642978"/>
            <a:ext cx="12983766" cy="43493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6" name="Shape 3"/>
          <p:cNvSpPr/>
          <p:nvPr/>
        </p:nvSpPr>
        <p:spPr>
          <a:xfrm>
            <a:off x="3992404" y="4642919"/>
            <a:ext cx="43815" cy="76277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3767376" y="4397799"/>
            <a:ext cx="493990" cy="490358"/>
          </a:xfrm>
          <a:prstGeom prst="roundRect">
            <a:avLst>
              <a:gd name="adj" fmla="val 11189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64781" y="4438692"/>
            <a:ext cx="99060" cy="408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916555" y="5623694"/>
            <a:ext cx="2195513" cy="340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16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Журнал слов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42868" y="6182128"/>
            <a:ext cx="5943005" cy="1045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172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Запишите 5 своих любимых "Волшебных слов" в журнал, чтобы не забывать их и использовать в жизни, когда это необходимо.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3173" y="3880258"/>
            <a:ext cx="43815" cy="76277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9"/>
          <p:cNvSpPr/>
          <p:nvPr/>
        </p:nvSpPr>
        <p:spPr>
          <a:xfrm>
            <a:off x="7068145" y="4397799"/>
            <a:ext cx="493990" cy="490358"/>
          </a:xfrm>
          <a:prstGeom prst="roundRect">
            <a:avLst>
              <a:gd name="adj" fmla="val 11189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1261" y="4438692"/>
            <a:ext cx="167640" cy="408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217325" y="2057873"/>
            <a:ext cx="2195513" cy="340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16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Ассоциации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43638" y="2616307"/>
            <a:ext cx="5943005" cy="1045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172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Придумайте к каждому "Волшебному слову" свою ассоциацию и связывайте ассоциации друг с другом, чтобы эффективно запомнить их.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594062" y="4642919"/>
            <a:ext cx="43815" cy="76277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69034" y="4397799"/>
            <a:ext cx="493990" cy="490358"/>
          </a:xfrm>
          <a:prstGeom prst="roundRect">
            <a:avLst>
              <a:gd name="adj" fmla="val 11189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24530" y="4438692"/>
            <a:ext cx="182880" cy="408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518213" y="5623694"/>
            <a:ext cx="2195513" cy="340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161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Ролевые игры</a:t>
            </a:r>
            <a:endParaRPr lang="en-US" sz="21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44527" y="6182128"/>
            <a:ext cx="5943005" cy="1045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172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Используйте "Волшебные слова" в ролевых играх, чтобы привить детям навыки общения с окружающими взрослыми и сверстниками.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B1461-F126-4587-AF1A-88FB3CE31E46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4567929"/>
            <a:ext cx="858774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Игра "Угадай Волшебное слово"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5588001"/>
            <a:ext cx="12964001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Давайте проверим, насколько хорошо мы запомнили "Волшебные слова" и умеем их использовать. Я буду описывать ситуации, а вы должны угадывать, какое "Волшебное слово" необходимо в этой ситуации использовать. Приступим!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304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ABD09-87A2-44D2-9C8C-88A8D0C1A4C2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202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467036"/>
            <a:ext cx="4443889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93054" y="3487109"/>
            <a:ext cx="44410" cy="3859634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3"/>
          <p:cNvSpPr/>
          <p:nvPr/>
        </p:nvSpPr>
        <p:spPr>
          <a:xfrm>
            <a:off x="7565172" y="3885458"/>
            <a:ext cx="777597" cy="44084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7065228" y="365942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65610" y="3700791"/>
            <a:ext cx="9906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537258" y="3707646"/>
            <a:ext cx="301752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Спасибо за внимание!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6287631" y="4988143"/>
            <a:ext cx="777597" cy="44084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8"/>
          <p:cNvSpPr/>
          <p:nvPr/>
        </p:nvSpPr>
        <p:spPr>
          <a:xfrm>
            <a:off x="7065228" y="4762110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7510" y="4803476"/>
            <a:ext cx="17526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33199" y="4810331"/>
            <a:ext cx="5259943" cy="689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Не бойтесь использовать "Волшебные слова" в своей жизни!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565172" y="5980560"/>
            <a:ext cx="777597" cy="44084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6" name="Shape 12"/>
          <p:cNvSpPr/>
          <p:nvPr/>
        </p:nvSpPr>
        <p:spPr>
          <a:xfrm>
            <a:off x="7065228" y="5754527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7219890" y="5795892"/>
            <a:ext cx="190500" cy="413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8537258" y="5802747"/>
            <a:ext cx="5259943" cy="1033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Они помогут вам создать доброжелательные отношения и сделать жизнь ярче и приятнее.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6E16B-BED7-4F5D-A48B-8D7878E07EC6}"/>
              </a:ext>
            </a:extLst>
          </p:cNvPr>
          <p:cNvSpPr txBox="1"/>
          <p:nvPr/>
        </p:nvSpPr>
        <p:spPr>
          <a:xfrm>
            <a:off x="12701902" y="7171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488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2023-07-31T07:30:27Z</dcterms:created>
  <dcterms:modified xsi:type="dcterms:W3CDTF">2023-07-31T07:35:08Z</dcterms:modified>
</cp:coreProperties>
</file>