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1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498642"/>
            <a:ext cx="7477601" cy="25804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23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"Внимание на дороге – ключ к безопасности" - классный час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3409944"/>
            <a:ext cx="74776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Добро пожаловать на классный час о безопасности на дорогах! Вы узнаете о том, почему необходимо быть внимательными и как мелкие проблемы могут стать причиной опасности на дороге.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AD3851-F7E2-4BA3-A847-7C9B706CFEC7}"/>
              </a:ext>
            </a:extLst>
          </p:cNvPr>
          <p:cNvSpPr txBox="1"/>
          <p:nvPr/>
        </p:nvSpPr>
        <p:spPr>
          <a:xfrm>
            <a:off x="1111550" y="5285473"/>
            <a:ext cx="63028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"Внимание на дороге – ключ к безопасности"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92A39-3E03-4BF4-B46E-FEA43853723C}"/>
              </a:ext>
            </a:extLst>
          </p:cNvPr>
          <p:cNvSpPr txBox="1"/>
          <p:nvPr/>
        </p:nvSpPr>
        <p:spPr>
          <a:xfrm>
            <a:off x="1238185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638565"/>
            <a:ext cx="444388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Значение ПДД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9" y="1840527"/>
            <a:ext cx="4099084" cy="251478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3199" y="4630923"/>
            <a:ext cx="4099084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Правила дорожного движения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5546045"/>
            <a:ext cx="4099084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Правила дорожного движения позволяют устанавливать минимальный порядок на дорогах, где могут оказаться автотранспортные средства.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39" y="1840527"/>
            <a:ext cx="4099203" cy="25147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65539" y="4630923"/>
            <a:ext cx="4099203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Уважение к правам пешеходов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65539" y="5546045"/>
            <a:ext cx="409920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Пешеходный переход – не место быстрой езды, а территория, где пешеходы имеют преимущество.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98" y="1840527"/>
            <a:ext cx="4099203" cy="251478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7998" y="4630923"/>
            <a:ext cx="30556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Соблюдение скорости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97998" y="5187702"/>
            <a:ext cx="4099203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Время управления транспортным средством определяет скорость движения на дороге и при соблюдении времени водитель избегает опасных ситуаций.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C4197-58A2-4CC1-904E-AAFA0432EC54}"/>
              </a:ext>
            </a:extLst>
          </p:cNvPr>
          <p:cNvSpPr txBox="1"/>
          <p:nvPr/>
        </p:nvSpPr>
        <p:spPr>
          <a:xfrm>
            <a:off x="1238185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607226"/>
            <a:ext cx="730758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Внимательность на дороге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2809188"/>
            <a:ext cx="4173260" cy="3752557"/>
          </a:xfrm>
          <a:prstGeom prst="roundRect">
            <a:avLst>
              <a:gd name="adj" fmla="val 1462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3037289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Опасность скрыта в мелочах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62990" y="3952411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Повышайте внимательность и не игнорируйте мелкие проблемы, такие как поврежденные дорожные знаки или трещины на дороге.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28630" y="2809188"/>
            <a:ext cx="4173260" cy="3752557"/>
          </a:xfrm>
          <a:prstGeom prst="roundRect">
            <a:avLst>
              <a:gd name="adj" fmla="val 1462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3037289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Обстановка на дороге меняется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58420" y="3952411"/>
            <a:ext cx="3713678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Водители всегда должны бывать готовы к тому, что на дороге может произойти что-то неожиданное, поэтому внимательность должна оставаться на высоте все время.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4060" y="2809188"/>
            <a:ext cx="4173260" cy="3752557"/>
          </a:xfrm>
          <a:prstGeom prst="roundRect">
            <a:avLst>
              <a:gd name="adj" fmla="val 1462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3037289"/>
            <a:ext cx="348234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Внимание спасает жизни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53851" y="3594068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Внимательность на дороге может стать спасением в критических жизненных ситуациях, как в случае аварии или при опасных маневрах других водителей.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E3BAD-3B60-4833-96CD-376ED222E299}"/>
              </a:ext>
            </a:extLst>
          </p:cNvPr>
          <p:cNvSpPr txBox="1"/>
          <p:nvPr/>
        </p:nvSpPr>
        <p:spPr>
          <a:xfrm>
            <a:off x="1238185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86527" y="573680"/>
            <a:ext cx="5105400" cy="6767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68"/>
              </a:lnSpc>
              <a:buNone/>
            </a:pPr>
            <a:r>
              <a:rPr lang="en-US" sz="4129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Несоблюдение ПДД</a:t>
            </a:r>
            <a:endParaRPr lang="en-US" sz="4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86527" y="4295390"/>
            <a:ext cx="13057346" cy="41602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6" name="Shape 4"/>
          <p:cNvSpPr/>
          <p:nvPr/>
        </p:nvSpPr>
        <p:spPr>
          <a:xfrm>
            <a:off x="3977402" y="4295390"/>
            <a:ext cx="41910" cy="728741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7" name="Shape 5"/>
          <p:cNvSpPr/>
          <p:nvPr/>
        </p:nvSpPr>
        <p:spPr>
          <a:xfrm>
            <a:off x="3762375" y="4061143"/>
            <a:ext cx="471964" cy="468493"/>
          </a:xfrm>
          <a:prstGeom prst="roundRect">
            <a:avLst>
              <a:gd name="adj" fmla="val 11711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925967" y="4092344"/>
            <a:ext cx="144780" cy="405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21"/>
              </a:lnSpc>
              <a:buNone/>
            </a:pPr>
            <a:r>
              <a:rPr lang="en-US" sz="2478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1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523887" y="5232377"/>
            <a:ext cx="2948940" cy="3382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4"/>
              </a:lnSpc>
              <a:buNone/>
            </a:pPr>
            <a:r>
              <a:rPr lang="en-US" sz="206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Превышение скорости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96196" y="5757954"/>
            <a:ext cx="6004441" cy="1124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73"/>
              </a:lnSpc>
              <a:buNone/>
            </a:pPr>
            <a:r>
              <a:rPr lang="en-US" sz="1652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Превышение скорости — одна из основных причин ДТП. С ограничением скорости необходимо соблюдать: превышение даже на 10 км/ч – может быть опасно.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94126" y="3566649"/>
            <a:ext cx="41910" cy="728741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2" name="Shape 10"/>
          <p:cNvSpPr/>
          <p:nvPr/>
        </p:nvSpPr>
        <p:spPr>
          <a:xfrm>
            <a:off x="7079099" y="4061143"/>
            <a:ext cx="471964" cy="468493"/>
          </a:xfrm>
          <a:prstGeom prst="roundRect">
            <a:avLst>
              <a:gd name="adj" fmla="val 11711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9831" y="4092344"/>
            <a:ext cx="190500" cy="405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21"/>
              </a:lnSpc>
              <a:buNone/>
            </a:pPr>
            <a:r>
              <a:rPr lang="en-US" sz="2478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2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236851" y="1708512"/>
            <a:ext cx="2156460" cy="3382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4"/>
              </a:lnSpc>
              <a:buNone/>
            </a:pPr>
            <a:r>
              <a:rPr lang="en-US" sz="206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Дорожная знаки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312920" y="2234090"/>
            <a:ext cx="6004441" cy="1124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73"/>
              </a:lnSpc>
              <a:buNone/>
            </a:pPr>
            <a:r>
              <a:rPr lang="en-US" sz="1652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Игнорирование дорожных знаков может привести к несчастному случаю: таблички не устанавливаются по простому разнобою, а имеют цель предупредить.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610969" y="4295390"/>
            <a:ext cx="41910" cy="728741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7" name="Shape 15"/>
          <p:cNvSpPr/>
          <p:nvPr/>
        </p:nvSpPr>
        <p:spPr>
          <a:xfrm>
            <a:off x="10395942" y="4061143"/>
            <a:ext cx="471964" cy="468493"/>
          </a:xfrm>
          <a:prstGeom prst="roundRect">
            <a:avLst>
              <a:gd name="adj" fmla="val 11711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544294" y="4092344"/>
            <a:ext cx="175260" cy="405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21"/>
              </a:lnSpc>
              <a:buNone/>
            </a:pPr>
            <a:r>
              <a:rPr lang="en-US" sz="2478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3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629644" y="5232377"/>
            <a:ext cx="6004560" cy="6765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84"/>
              </a:lnSpc>
              <a:buNone/>
            </a:pPr>
            <a:r>
              <a:rPr lang="en-US" sz="206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Использование мобильных устройств во время езды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29644" y="6096206"/>
            <a:ext cx="6004560" cy="1499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73"/>
              </a:lnSpc>
              <a:buNone/>
            </a:pPr>
            <a:r>
              <a:rPr lang="en-US" sz="1652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Использование мобильных устройств во время езды – это не только законно запрещено, но и крайне опасно, так как позволяет отвлечься от дороги и происходящего на ней.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71EB76-B67F-441C-90CC-F87DBE4FEDB8}"/>
              </a:ext>
            </a:extLst>
          </p:cNvPr>
          <p:cNvSpPr txBox="1"/>
          <p:nvPr/>
        </p:nvSpPr>
        <p:spPr>
          <a:xfrm>
            <a:off x="1238185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04148" y="585380"/>
            <a:ext cx="13022104" cy="13834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88"/>
              </a:lnSpc>
              <a:buNone/>
            </a:pPr>
            <a:r>
              <a:rPr lang="en-US" sz="4222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Советы для сохранения внимания во время вождения</a:t>
            </a:r>
            <a:endParaRPr lang="en-US" sz="42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48" y="2437135"/>
            <a:ext cx="4126230" cy="25314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04148" y="5234622"/>
            <a:ext cx="2263140" cy="345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44"/>
              </a:lnSpc>
              <a:buNone/>
            </a:pPr>
            <a:r>
              <a:rPr lang="en-US" sz="2111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Сделать перерыв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04148" y="5772019"/>
            <a:ext cx="4126230" cy="1149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689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Регулярные перерывы позволят водителю расслабиться и сохранить концентрацию на дороге.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966" y="2437135"/>
            <a:ext cx="4126349" cy="25314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51966" y="5234622"/>
            <a:ext cx="2743200" cy="345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44"/>
              </a:lnSpc>
              <a:buNone/>
            </a:pPr>
            <a:r>
              <a:rPr lang="en-US" sz="2111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Заботиться о зрении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51966" y="5772019"/>
            <a:ext cx="4126349" cy="19152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689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Хорошее зрение - залог безопасности. Водители должны регулярно проверять свое зрение и носить очки во время вождения, если это необходимо.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903" y="2437135"/>
            <a:ext cx="4126349" cy="253144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9903" y="5234622"/>
            <a:ext cx="2590800" cy="345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44"/>
              </a:lnSpc>
              <a:buNone/>
            </a:pPr>
            <a:r>
              <a:rPr lang="en-US" sz="2111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Водительский опыт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99903" y="5772019"/>
            <a:ext cx="4126349" cy="15321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689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Уникальный опыт вождения лучше всяких советов. Чем опытнее водитель, тем легче ему управлять автомобилем.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468BD-AC5D-472B-A2DF-F65D09C49D99}"/>
              </a:ext>
            </a:extLst>
          </p:cNvPr>
          <p:cNvSpPr txBox="1"/>
          <p:nvPr/>
        </p:nvSpPr>
        <p:spPr>
          <a:xfrm>
            <a:off x="1238185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210098"/>
            <a:ext cx="74776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Заключение и подведение итогов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3974512"/>
            <a:ext cx="7477601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Иногда кажется, что на дорогах ничего не происходит, но не игнорируйте мелкие проблемы, такие как поврежденные дорожные знаки или трещины на дороге. Безопасность на дорогах – это забота о своей жизни, а также о жизни и безопасности других участников движения.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C53412-CC4E-47BE-B32A-7FE606B84551}"/>
              </a:ext>
            </a:extLst>
          </p:cNvPr>
          <p:cNvSpPr txBox="1"/>
          <p:nvPr/>
        </p:nvSpPr>
        <p:spPr>
          <a:xfrm>
            <a:off x="1238185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603798"/>
            <a:ext cx="839724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Вопросы от учащихся и ответы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938130"/>
            <a:ext cx="2666286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Вопрос: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3199" y="3588631"/>
            <a:ext cx="283452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Могу ли я использовать мобильный телефон на красный свет?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217313" y="2938130"/>
            <a:ext cx="2666286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Ответ: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217313" y="3588631"/>
            <a:ext cx="2834521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Нет, это противозаконно. Необходимо сосредоточиться на дороге: наблюдайте за происходящим, следите за светофором.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601426" y="2938130"/>
            <a:ext cx="2666286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Вопрос: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01426" y="3588631"/>
            <a:ext cx="283452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Что делать, если я стал свидетелем аварии?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985540" y="2938130"/>
            <a:ext cx="2666286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Ответ: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985540" y="3588631"/>
            <a:ext cx="2834521" cy="27781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Если вы стали свидетелем ДТП, в первую очередь нужно убедиться в своей безопасности. Затем вызвать скорую помощь и полицию.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FF8B2-FE28-4FA2-AC94-0345FCF20D4B}"/>
              </a:ext>
            </a:extLst>
          </p:cNvPr>
          <p:cNvSpPr txBox="1"/>
          <p:nvPr/>
        </p:nvSpPr>
        <p:spPr>
          <a:xfrm>
            <a:off x="1238185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515</Words>
  <Application>Microsoft Office PowerPoint</Application>
  <PresentationFormat>Произвольный</PresentationFormat>
  <Paragraphs>61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2023-07-26T10:21:51Z</dcterms:created>
  <dcterms:modified xsi:type="dcterms:W3CDTF">2023-07-26T10:26:48Z</dcterms:modified>
</cp:coreProperties>
</file>