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9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41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528446"/>
            <a:ext cx="7477601" cy="17203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823"/>
              </a:lnSpc>
              <a:buNone/>
            </a:pPr>
            <a:r>
              <a:rPr lang="en-US" sz="5249" b="1" kern="0" spc="-157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Умеем ли мы говорить "нет"?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2579582"/>
            <a:ext cx="7477601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Говорить "нет" - знак уверенности в себе и уважения к своему времени и энергии. Но почему нам так трудно это делать?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8FF598-1CA8-48C4-8143-AE0BF3A6D38B}"/>
              </a:ext>
            </a:extLst>
          </p:cNvPr>
          <p:cNvSpPr txBox="1"/>
          <p:nvPr/>
        </p:nvSpPr>
        <p:spPr>
          <a:xfrm>
            <a:off x="844086" y="4107420"/>
            <a:ext cx="67926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9 классе по теме: "Умеем ли мы говорить "нет"?"</a:t>
            </a:r>
          </a:p>
          <a:p>
            <a:pPr algn="ctr"/>
            <a:r>
              <a:rPr lang="en-US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FAEFA-E5DE-4F2E-8EB7-43743979BE87}"/>
              </a:ext>
            </a:extLst>
          </p:cNvPr>
          <p:cNvSpPr txBox="1"/>
          <p:nvPr/>
        </p:nvSpPr>
        <p:spPr>
          <a:xfrm>
            <a:off x="12031940" y="75346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837001"/>
            <a:ext cx="8984218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Что такое умение говорить "нет"?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99" y="2038963"/>
            <a:ext cx="4099084" cy="251478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33199" y="4829359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Уверенность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3199" y="5386138"/>
            <a:ext cx="4099084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Говорить "нет" - значит быть уверенным в себе и в своих решениях. Не давать повод для манипуляций.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539" y="2038963"/>
            <a:ext cx="4099203" cy="251478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65539" y="4829359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Защита времени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65539" y="5386138"/>
            <a:ext cx="4099203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Говорить "нет" - это умение защитить свое время и энергию, чтобы эффективнее использовать их в более важных делах.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98" y="2038963"/>
            <a:ext cx="4099203" cy="251478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97998" y="4829359"/>
            <a:ext cx="4099203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Уважение к своим предпочтениям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697998" y="5744481"/>
            <a:ext cx="4099203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Говорить "нет" - это умение выражать свои предпочтения и уважать их, даже если они не совпадают с мнением окружающих.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4B9F7B-154D-4DB2-9E76-8249C6304E1C}"/>
              </a:ext>
            </a:extLst>
          </p:cNvPr>
          <p:cNvSpPr txBox="1"/>
          <p:nvPr/>
        </p:nvSpPr>
        <p:spPr>
          <a:xfrm>
            <a:off x="12031940" y="75346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984833"/>
            <a:ext cx="9439989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Почему нам трудно говорить "нет"?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3186795"/>
            <a:ext cx="4173260" cy="2997342"/>
          </a:xfrm>
          <a:prstGeom prst="roundRect">
            <a:avLst>
              <a:gd name="adj" fmla="val 1830"/>
            </a:avLst>
          </a:prstGeom>
          <a:solidFill>
            <a:srgbClr val="110080"/>
          </a:solidFill>
          <a:ln w="7620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2990" y="3414896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Страх неудачи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62990" y="3971675"/>
            <a:ext cx="3713678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Мы боимся, что если отказаться, то потеряем возможности и друзей. И это может мешать нам говорить "нет".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28630" y="3186795"/>
            <a:ext cx="4173260" cy="2997342"/>
          </a:xfrm>
          <a:prstGeom prst="roundRect">
            <a:avLst>
              <a:gd name="adj" fmla="val 1830"/>
            </a:avLst>
          </a:prstGeom>
          <a:solidFill>
            <a:srgbClr val="110080"/>
          </a:solidFill>
          <a:ln w="7620">
            <a:solidFill>
              <a:srgbClr val="14009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58420" y="3414896"/>
            <a:ext cx="2988826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Желание понравиться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58420" y="3971675"/>
            <a:ext cx="3713678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Мы хотим быть любимыми и принимаемыми в обществе. Иногда мы думаем, что говорить "да" - это единственный способ это добиться.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24060" y="3186795"/>
            <a:ext cx="4173260" cy="2997342"/>
          </a:xfrm>
          <a:prstGeom prst="roundRect">
            <a:avLst>
              <a:gd name="adj" fmla="val 1830"/>
            </a:avLst>
          </a:prstGeom>
          <a:solidFill>
            <a:srgbClr val="110080"/>
          </a:solidFill>
          <a:ln w="7620">
            <a:solidFill>
              <a:srgbClr val="1400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53851" y="3414896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Неуверенность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53851" y="3971675"/>
            <a:ext cx="3713678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Иногда мы боимся, что, если откажемся, то окружающие подумают, что мы негативны, не умеем работать в команде или не компетентны.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7DB9C6-7FE6-451A-B217-6AA592A4C624}"/>
              </a:ext>
            </a:extLst>
          </p:cNvPr>
          <p:cNvSpPr txBox="1"/>
          <p:nvPr/>
        </p:nvSpPr>
        <p:spPr>
          <a:xfrm>
            <a:off x="12031940" y="75346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04148" y="879430"/>
            <a:ext cx="12869466" cy="6917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88"/>
              </a:lnSpc>
              <a:buNone/>
            </a:pPr>
            <a:r>
              <a:rPr lang="en-US" sz="4222" b="1" kern="0" spc="-127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Причины, по которым нужно уметь говорить "нет"</a:t>
            </a:r>
            <a:endParaRPr lang="en-US" sz="42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48" y="2039436"/>
            <a:ext cx="4126230" cy="25314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04148" y="4836923"/>
            <a:ext cx="3996333" cy="3458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44"/>
              </a:lnSpc>
              <a:buNone/>
            </a:pPr>
            <a:r>
              <a:rPr lang="en-US" sz="2111" b="1" kern="0" spc="-63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Снижение стресса и усталости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04148" y="5374319"/>
            <a:ext cx="4126230" cy="15321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689" kern="0" spc="-34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Говорить "нет" - значит не перегружаться и не нарушать свое личное пространство, что помогает снизить стресс и усталость.</a:t>
            </a:r>
            <a:endParaRPr lang="en-US" sz="16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966" y="2039436"/>
            <a:ext cx="4126349" cy="25314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51966" y="4836923"/>
            <a:ext cx="2553176" cy="3458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44"/>
              </a:lnSpc>
              <a:buNone/>
            </a:pPr>
            <a:r>
              <a:rPr lang="en-US" sz="2111" b="1" kern="0" spc="-63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Экономия ресурсов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51966" y="5374319"/>
            <a:ext cx="4126349" cy="19152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689" kern="0" spc="-34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Отказ от неприятных дел и общения с токсичными людьми помогает сэкономить свои ресурсы на важные задачи и общение с теми, кто действительно важен.</a:t>
            </a:r>
            <a:endParaRPr lang="en-US" sz="16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9903" y="2039436"/>
            <a:ext cx="4126349" cy="253144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99903" y="4836923"/>
            <a:ext cx="3943469" cy="3458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44"/>
              </a:lnSpc>
              <a:buNone/>
            </a:pPr>
            <a:r>
              <a:rPr lang="en-US" sz="2111" b="1" kern="0" spc="-63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Успешность и продуктивность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699903" y="5374319"/>
            <a:ext cx="4126349" cy="15321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689" kern="0" spc="-34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Говорить "нет" - это умение сосредотачиваться на важных делах и достигать своих целей и успехов в работе и личной жизни.</a:t>
            </a:r>
            <a:endParaRPr lang="en-US" sz="16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59F427-9070-49F5-9F44-69069F17C05D}"/>
              </a:ext>
            </a:extLst>
          </p:cNvPr>
          <p:cNvSpPr txBox="1"/>
          <p:nvPr/>
        </p:nvSpPr>
        <p:spPr>
          <a:xfrm>
            <a:off x="12031940" y="75346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743633"/>
            <a:ext cx="8073985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Как научиться говорить "нет"?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4685525"/>
            <a:ext cx="12964001" cy="44084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6" name="Shape 4"/>
          <p:cNvSpPr/>
          <p:nvPr/>
        </p:nvSpPr>
        <p:spPr>
          <a:xfrm>
            <a:off x="3996392" y="4685525"/>
            <a:ext cx="44410" cy="77188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7" name="Shape 5"/>
          <p:cNvSpPr/>
          <p:nvPr/>
        </p:nvSpPr>
        <p:spPr>
          <a:xfrm>
            <a:off x="3768685" y="4437451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110080"/>
          </a:solidFill>
          <a:ln w="7620">
            <a:solidFill>
              <a:srgbClr val="14009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939778" y="4470543"/>
            <a:ext cx="157758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198370" y="5678060"/>
            <a:ext cx="364057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Анализируйте свои мотивы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55370" y="6234839"/>
            <a:ext cx="5926574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Поймите, почему вам трудно говорить "нет" и какие выгоды может принести умение говорить "нет".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292876" y="3913646"/>
            <a:ext cx="44410" cy="77188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169" y="4437451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110080"/>
          </a:solidFill>
          <a:ln w="7620">
            <a:solidFill>
              <a:srgbClr val="140099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7212" y="4470543"/>
            <a:ext cx="195858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130522" y="1945595"/>
            <a:ext cx="4369237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Придумайте свои формулировки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351853" y="2502374"/>
            <a:ext cx="5926574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Придумайте фразы, которые будете использовать в определенных ситуациях, чтобы уверенно и адекватно отказываться.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0589478" y="4685525"/>
            <a:ext cx="44410" cy="77188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7" name="Shape 15"/>
          <p:cNvSpPr/>
          <p:nvPr/>
        </p:nvSpPr>
        <p:spPr>
          <a:xfrm>
            <a:off x="10361771" y="4437451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110080"/>
          </a:solidFill>
          <a:ln w="7620">
            <a:solidFill>
              <a:srgbClr val="14009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510004" y="4470543"/>
            <a:ext cx="203478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949922" y="5678060"/>
            <a:ext cx="5323642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Ставьте границы и придерживайтесь их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648456" y="6234839"/>
            <a:ext cx="5926574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Установите правила общения и ставьте границы, соблюдайте их и помните, что это делается для вашего благополучия.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7C8F85-7A17-41EE-8814-97B66126FCE0}"/>
              </a:ext>
            </a:extLst>
          </p:cNvPr>
          <p:cNvSpPr txBox="1"/>
          <p:nvPr/>
        </p:nvSpPr>
        <p:spPr>
          <a:xfrm>
            <a:off x="12031940" y="75346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447318"/>
            <a:ext cx="129640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Практические советы по улучшению своих навыков говорения "нет"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3366085"/>
            <a:ext cx="4173260" cy="3355685"/>
          </a:xfrm>
          <a:prstGeom prst="roundRect">
            <a:avLst>
              <a:gd name="adj" fmla="val 1635"/>
            </a:avLst>
          </a:prstGeom>
          <a:solidFill>
            <a:srgbClr val="110080"/>
          </a:solidFill>
          <a:ln w="7620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2990" y="3594186"/>
            <a:ext cx="3713678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Пользуйтесь "я-сообщениями"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62990" y="4509308"/>
            <a:ext cx="3713678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Говоря "у меня слишком много дел", вы не обязываете другого человека что-то делать и оставляете ему свободу выбора.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28630" y="3366085"/>
            <a:ext cx="4173260" cy="3355685"/>
          </a:xfrm>
          <a:prstGeom prst="roundRect">
            <a:avLst>
              <a:gd name="adj" fmla="val 1635"/>
            </a:avLst>
          </a:prstGeom>
          <a:solidFill>
            <a:srgbClr val="110080"/>
          </a:solidFill>
          <a:ln w="7620">
            <a:solidFill>
              <a:srgbClr val="14009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58420" y="3594186"/>
            <a:ext cx="3713678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 извиняйтесь за свои решения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58420" y="4509308"/>
            <a:ext cx="3713678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Когда мы извиняемся за то, что говорим "нет", мы подчеркиваем свою ненадежность и сомнения в себе. Будьте уверенны в своих решениях.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24060" y="3366085"/>
            <a:ext cx="4173260" cy="3355685"/>
          </a:xfrm>
          <a:prstGeom prst="roundRect">
            <a:avLst>
              <a:gd name="adj" fmla="val 1635"/>
            </a:avLst>
          </a:prstGeom>
          <a:solidFill>
            <a:srgbClr val="110080"/>
          </a:solidFill>
          <a:ln w="7620">
            <a:solidFill>
              <a:srgbClr val="1400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53851" y="3594186"/>
            <a:ext cx="3713678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Учитесь говорить "нет" постепенно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53851" y="4509308"/>
            <a:ext cx="3713678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Умение говорить "нет" - это навык, который можно развивать. Начинайте с малого, например, отказывайтесь от малозначимых дел и мероприятий.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BFACC3-B3D3-4FB2-9900-82550BCFDBD6}"/>
              </a:ext>
            </a:extLst>
          </p:cNvPr>
          <p:cNvSpPr txBox="1"/>
          <p:nvPr/>
        </p:nvSpPr>
        <p:spPr>
          <a:xfrm>
            <a:off x="12031940" y="75346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657829"/>
            <a:ext cx="129640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Примеры положительных результатов, которые могут быть достигнуты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99" y="2576596"/>
            <a:ext cx="4099084" cy="251478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33199" y="5366992"/>
            <a:ext cx="4099084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Улучшение здоровья и благополучия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3199" y="6282114"/>
            <a:ext cx="4099084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Нет плохому настроению и чувствам вины. Ваше здоровье - важнее.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539" y="2576596"/>
            <a:ext cx="4099203" cy="251478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65539" y="5366992"/>
            <a:ext cx="3920371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Более результативная работа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65539" y="5923771"/>
            <a:ext cx="4099203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Когда вы умеете говорить "нет", вы сосредотачиваетесь на том, что важно, и работаете более продуктивно.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98" y="2576596"/>
            <a:ext cx="4099203" cy="251478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97998" y="5366992"/>
            <a:ext cx="3451503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Качественные отношения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697998" y="5923771"/>
            <a:ext cx="4099203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Отказ от токсичных людей поможет выстроить качественные отношения с теми, кто действительно важен.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5F4D8-F143-4231-8C0F-A9890523812F}"/>
              </a:ext>
            </a:extLst>
          </p:cNvPr>
          <p:cNvSpPr txBox="1"/>
          <p:nvPr/>
        </p:nvSpPr>
        <p:spPr>
          <a:xfrm>
            <a:off x="12031940" y="75346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7620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272525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33199" y="2965431"/>
            <a:ext cx="7204829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Заключение и общие итоги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3199" y="4013041"/>
            <a:ext cx="12964001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Умение говорить "нет" - это навык, который можно развивать и который поможет вам стать более уверенным в себе, продуктивным и успешным. Не бойтесь отказываться от неприятных или неважных дел, помните, что вы защищаете свое время, энергию и достойно общаетесь с другими людьми.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0C398-F1C0-4D92-B070-74D99F059B70}"/>
              </a:ext>
            </a:extLst>
          </p:cNvPr>
          <p:cNvSpPr txBox="1"/>
          <p:nvPr/>
        </p:nvSpPr>
        <p:spPr>
          <a:xfrm>
            <a:off x="12031940" y="75346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637</Words>
  <Application>Microsoft Office PowerPoint</Application>
  <PresentationFormat>Произвольный</PresentationFormat>
  <Paragraphs>68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2023-07-23T08:19:30Z</dcterms:created>
  <dcterms:modified xsi:type="dcterms:W3CDTF">2023-07-23T08:24:38Z</dcterms:modified>
</cp:coreProperties>
</file>