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9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68086" y="468836"/>
            <a:ext cx="8675913" cy="34406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823"/>
              </a:lnSpc>
              <a:buNone/>
            </a:pPr>
            <a:r>
              <a:rPr lang="en-US" sz="524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"Этот сложный взрослый мир" - классный час для 6 класса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891956"/>
            <a:ext cx="7477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 этом классном часе мы поговорим о том, как сложен мир взрослых и как мы можем подготовиться к нему. Мы исследуем основные аспекты взрослой жизни и рассмотрим различные ситуации, с которыми можем столкнуться в будущем.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2B822-9BAB-457D-8699-5C451BC3C6DD}"/>
              </a:ext>
            </a:extLst>
          </p:cNvPr>
          <p:cNvSpPr txBox="1"/>
          <p:nvPr/>
        </p:nvSpPr>
        <p:spPr>
          <a:xfrm>
            <a:off x="885230" y="5947526"/>
            <a:ext cx="679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6 классе по теме: "Этот сложный взрослый мир"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7C5A2-A2E2-4174-A916-09766FAC2EC9}"/>
              </a:ext>
            </a:extLst>
          </p:cNvPr>
          <p:cNvSpPr txBox="1"/>
          <p:nvPr/>
        </p:nvSpPr>
        <p:spPr>
          <a:xfrm>
            <a:off x="11756572" y="7492047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83168" y="1626963"/>
            <a:ext cx="13068300" cy="501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80"/>
              </a:lnSpc>
              <a:buNone/>
            </a:pPr>
            <a:r>
              <a:rPr lang="en-US" sz="3062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Проблемы, с которыми сталкиваются дети в современном мире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68" y="2468336"/>
            <a:ext cx="4332446" cy="26579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83168" y="5319126"/>
            <a:ext cx="1555313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Кибербуллинг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83168" y="5708789"/>
            <a:ext cx="4332446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Мы обсудим, что такое кибербуллинг, какие последствия он может иметь и как защитить себя в интернете.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858" y="2468336"/>
            <a:ext cx="4332565" cy="26580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148858" y="5319244"/>
            <a:ext cx="193548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Детское ожирение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148858" y="5708907"/>
            <a:ext cx="4332565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Мы поговорим о причинах детского ожирения и том, как правильно питаться и вести здоровый образ жизни.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667" y="2468336"/>
            <a:ext cx="4332565" cy="26580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4667" y="5319244"/>
            <a:ext cx="261366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Подростковая депрессия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714667" y="5708907"/>
            <a:ext cx="4332565" cy="833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Мы проанализируем, почему у подростков так часто возникают проблемы со здоровьем психического характера и как им можно помочь.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8112B8-D89D-42C9-AD04-2030CEB7A0CF}"/>
              </a:ext>
            </a:extLst>
          </p:cNvPr>
          <p:cNvSpPr txBox="1"/>
          <p:nvPr/>
        </p:nvSpPr>
        <p:spPr>
          <a:xfrm>
            <a:off x="11756572" y="7492047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368133"/>
            <a:ext cx="780288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Какими бывают взрослые?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570095"/>
            <a:ext cx="6370915" cy="1806725"/>
          </a:xfrm>
          <a:prstGeom prst="roundRect">
            <a:avLst>
              <a:gd name="adj" fmla="val 3037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62990" y="27981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Позитивные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62989" y="3354976"/>
            <a:ext cx="6133505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Такие взрослые обладают хорошим чувством юмора, умеют радоваться мелочам и верят в свои возможности.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570095"/>
            <a:ext cx="6370915" cy="1806725"/>
          </a:xfrm>
          <a:prstGeom prst="roundRect">
            <a:avLst>
              <a:gd name="adj" fmla="val 3037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7981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Негативные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56076" y="3354976"/>
            <a:ext cx="591133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Такие взрослые недовольны жизнью, замкнуты в себе и имеют тенденцию к депрессии.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33199" y="4597358"/>
            <a:ext cx="6370915" cy="2203597"/>
          </a:xfrm>
          <a:prstGeom prst="roundRect">
            <a:avLst>
              <a:gd name="adj" fmla="val 2490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62990" y="4825459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Карьеристы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62990" y="5382238"/>
            <a:ext cx="591133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Для них самое главное - карьера и деньги. Они готовы жертвовать личной жизнью и здоровьем ради достижения своих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597358"/>
            <a:ext cx="6370915" cy="2203597"/>
          </a:xfrm>
          <a:prstGeom prst="roundRect">
            <a:avLst>
              <a:gd name="adj" fmla="val 2490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4825459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Семейные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56076" y="5382238"/>
            <a:ext cx="591133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Такие взрослые полагаются на семью и близких, любят проводить время в кругу друзей и родных.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948AC-A677-4270-BC70-676D3BA6B942}"/>
              </a:ext>
            </a:extLst>
          </p:cNvPr>
          <p:cNvSpPr txBox="1"/>
          <p:nvPr/>
        </p:nvSpPr>
        <p:spPr>
          <a:xfrm>
            <a:off x="11756572" y="7492047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427345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Открытая дискуссия: что делает человека взрослым?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478481"/>
            <a:ext cx="3959543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Возрастные ограничения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558947"/>
            <a:ext cx="39595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Некоторые считают, что взрослый человек - это тот, кто достиг определенного возраста.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42334" y="3478481"/>
            <a:ext cx="3959543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Психологический подход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42334" y="4558947"/>
            <a:ext cx="3959543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Другие полагают, что взрослый - это тот, кто научился принимать ответственность за свои поступки и самостоятельно принимать важные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1469" y="3478481"/>
            <a:ext cx="38328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Юридический подход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51469" y="4128982"/>
            <a:ext cx="39595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Согласно законодательству, взрослым считается человек, достигший 18-летнего возраста.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DBECE-7190-43E1-A4E9-4D0DDA72FB6A}"/>
              </a:ext>
            </a:extLst>
          </p:cNvPr>
          <p:cNvSpPr txBox="1"/>
          <p:nvPr/>
        </p:nvSpPr>
        <p:spPr>
          <a:xfrm>
            <a:off x="11756572" y="7492047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154451"/>
            <a:ext cx="1042416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Основные аспекты взрослой жизни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687219"/>
            <a:ext cx="12964001" cy="44084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6" name="Shape 3"/>
          <p:cNvSpPr/>
          <p:nvPr/>
        </p:nvSpPr>
        <p:spPr>
          <a:xfrm>
            <a:off x="2348091" y="2687219"/>
            <a:ext cx="44410" cy="77188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7" name="Shape 4"/>
          <p:cNvSpPr/>
          <p:nvPr/>
        </p:nvSpPr>
        <p:spPr>
          <a:xfrm>
            <a:off x="2120384" y="2439144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309336" y="2472237"/>
            <a:ext cx="12192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259324" y="3679754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55370" y="4236533"/>
            <a:ext cx="2629972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Рассмотрим различные карьерные пути и профессии, выбор которых зависит от интересов и талантов.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44694" y="2687219"/>
            <a:ext cx="44410" cy="77188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2" name="Shape 9"/>
          <p:cNvSpPr/>
          <p:nvPr/>
        </p:nvSpPr>
        <p:spPr>
          <a:xfrm>
            <a:off x="5416987" y="2439144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571649" y="2472237"/>
            <a:ext cx="19050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555927" y="3679754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Деньги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51853" y="4236533"/>
            <a:ext cx="2630091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Мы поговорим о том, как правильно распоряжаться своим бюджетом, экономить деньги и умело инвестировать.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941177" y="2687219"/>
            <a:ext cx="44410" cy="77188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7" name="Shape 14"/>
          <p:cNvSpPr/>
          <p:nvPr/>
        </p:nvSpPr>
        <p:spPr>
          <a:xfrm>
            <a:off x="8713470" y="2439144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868132" y="2472237"/>
            <a:ext cx="19050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852410" y="3679754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Семья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48456" y="4236533"/>
            <a:ext cx="2629972" cy="27781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Обсудим различные формы семейных отношений, рассмотрим преимущества и сложности брака, поговорим о воспитании детей.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2237780" y="2687219"/>
            <a:ext cx="44410" cy="77188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22" name="Shape 19"/>
          <p:cNvSpPr/>
          <p:nvPr/>
        </p:nvSpPr>
        <p:spPr>
          <a:xfrm>
            <a:off x="12010073" y="2439144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2149495" y="2472237"/>
            <a:ext cx="22098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0944939" y="3679754"/>
            <a:ext cx="2630091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Обязанности и права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0944939" y="4594876"/>
            <a:ext cx="263009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Рассмотрим какие обязанности и права есть у взрослых людей и как их соблюдать.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4F86D9-EE72-4566-A635-0F422ABED706}"/>
              </a:ext>
            </a:extLst>
          </p:cNvPr>
          <p:cNvSpPr txBox="1"/>
          <p:nvPr/>
        </p:nvSpPr>
        <p:spPr>
          <a:xfrm>
            <a:off x="11756572" y="7492047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18793" y="596017"/>
            <a:ext cx="5013960" cy="704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8"/>
              </a:lnSpc>
              <a:buNone/>
            </a:pPr>
            <a:r>
              <a:rPr lang="en-US" sz="4298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Смелые решения</a:t>
            </a:r>
            <a:endParaRPr lang="en-US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93" y="1777179"/>
            <a:ext cx="6332696" cy="388504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18793" y="5933108"/>
            <a:ext cx="3162300" cy="3520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214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Экстремальный спорт</a:t>
            </a:r>
            <a:endParaRPr lang="en-US" sz="21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18793" y="6480195"/>
            <a:ext cx="6332696" cy="780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95"/>
              </a:lnSpc>
              <a:buNone/>
            </a:pPr>
            <a:r>
              <a:rPr lang="en-US" sz="1719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Обсудим, почему важно выходить из зоны комфорта и преодолевать страхи.</a:t>
            </a:r>
            <a:endParaRPr lang="en-US" sz="17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911" y="1777179"/>
            <a:ext cx="6332696" cy="38850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8911" y="5933108"/>
            <a:ext cx="3604260" cy="3520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214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Публичные выступления</a:t>
            </a:r>
            <a:endParaRPr lang="en-US" sz="21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78911" y="6480195"/>
            <a:ext cx="6332696" cy="1170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95"/>
              </a:lnSpc>
              <a:buNone/>
            </a:pPr>
            <a:r>
              <a:rPr lang="en-US" sz="1719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Поговорим о том, как преодолевать страх перед публичными выступлениями и как убедительно говорить на любые темы.</a:t>
            </a:r>
            <a:endParaRPr lang="en-US" sz="17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2523B-ADAB-474A-802A-EC1DEEFE4835}"/>
              </a:ext>
            </a:extLst>
          </p:cNvPr>
          <p:cNvSpPr txBox="1"/>
          <p:nvPr/>
        </p:nvSpPr>
        <p:spPr>
          <a:xfrm>
            <a:off x="11756572" y="7492047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766995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Ролевая игра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814605"/>
            <a:ext cx="7477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Мы представим ситуации, в которых приходится принимать важные решения, и обсудим, какие последствия они могут иметь. Разыграем ролевые сценки и постараемся найти лучшие выходы из разных ситуаций.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BD10FE-E850-482F-813D-177E66DC5677}"/>
              </a:ext>
            </a:extLst>
          </p:cNvPr>
          <p:cNvSpPr txBox="1"/>
          <p:nvPr/>
        </p:nvSpPr>
        <p:spPr>
          <a:xfrm>
            <a:off x="11756572" y="7492047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482</Words>
  <Application>Microsoft Office PowerPoint</Application>
  <PresentationFormat>Произвольный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2023-07-20T07:59:01Z</dcterms:created>
  <dcterms:modified xsi:type="dcterms:W3CDTF">2023-07-20T08:09:35Z</dcterms:modified>
</cp:coreProperties>
</file>